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6" r:id="rId3"/>
    <p:sldId id="260" r:id="rId4"/>
    <p:sldId id="261" r:id="rId5"/>
    <p:sldId id="263" r:id="rId6"/>
    <p:sldId id="262" r:id="rId7"/>
    <p:sldId id="270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52B8-309F-4390-A621-551F5F11A1A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444F-C4DF-4BA6-A0B3-41844CFE3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101-AA1E-40F0-A73C-8471709B44F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2697-F1F8-4462-90E2-8C0D9922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4727-17D3-436E-AAB6-6435CA01D35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011E-2FB9-484A-873A-0AB9FB3EC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4CEA-CB10-40D1-B83E-382931994151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5943-9D94-4C7C-A4A8-E4610017F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22D9-F5F0-4D8D-90F1-D4A03848969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60AA-7902-4F83-B7EC-14036DB3D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74B8-7E2A-41C6-81BA-7ACD84D4752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EE21-A8B1-4639-9FAC-4DE0284E0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17DD-9998-48E7-B065-0764052A7CE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1C02-86A4-4F41-B8A1-F0ACDF881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1952-38FD-4C37-806F-4C49D835985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9680-0D2C-48AB-82DE-E409F159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7E71-6790-420D-A775-882B34857611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B0B2-4511-4675-9B9E-D17AE4EB6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137B-279A-46BD-886D-173E29AD22B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3871-B134-46AA-BD13-A3030CFF2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9BB8-31F9-45F9-BD59-1CB2E22CB82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426E-F361-4F88-A082-C669E826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7C9CE-930B-4C53-879F-104737F9E385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EDC611-4BD0-4967-BD6A-6CD9B0850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ua/yandsearch?source=wiz&amp;fp=0&amp;text=%D0%BA%D0%B2%D0%B0%D0%B4%D1%80%D0%B0%D1%82%20%D0%BC%D0%B0%D0%BB%D0%B5%D0%B2%D0%B8%D1%87%D0%B0&amp;noreask=1&amp;pos=6&amp;lr=20221&amp;rpt=simage&amp;uinfo=ww-1349-wh-673-fw-1124-fh-467-pd-1&amp;img_url=http://i.piccy.kiev.ua/i2/97/92/c3ceecf384e576e76a14872b4508.jpe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492896"/>
            <a:ext cx="13103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7889" y="2527276"/>
            <a:ext cx="11185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6521" y="2527276"/>
            <a:ext cx="9439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1569" y="2551839"/>
            <a:ext cx="8519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8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4903" y="249289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252727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256871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20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6655" y="725307"/>
            <a:ext cx="55388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математичний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знак,</a:t>
            </a:r>
          </a:p>
          <a:p>
            <a:pPr>
              <a:defRPr/>
            </a:pP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числа я мастак!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5168800"/>
            <a:ext cx="63016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математичний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знак,</a:t>
            </a:r>
          </a:p>
          <a:p>
            <a:pPr>
              <a:defRPr/>
            </a:pP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відняти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мастак!</a:t>
            </a:r>
          </a:p>
        </p:txBody>
      </p:sp>
      <p:pic>
        <p:nvPicPr>
          <p:cNvPr id="18436" name="Рисунок 9"/>
          <p:cNvPicPr>
            <a:picLocks noChangeAspect="1"/>
          </p:cNvPicPr>
          <p:nvPr/>
        </p:nvPicPr>
        <p:blipFill>
          <a:blip r:embed="rId3"/>
          <a:srcRect r="87457"/>
          <a:stretch>
            <a:fillRect/>
          </a:stretch>
        </p:blipFill>
        <p:spPr bwMode="auto">
          <a:xfrm>
            <a:off x="755650" y="1325563"/>
            <a:ext cx="183515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0"/>
          <p:cNvPicPr>
            <a:picLocks noChangeAspect="1"/>
          </p:cNvPicPr>
          <p:nvPr/>
        </p:nvPicPr>
        <p:blipFill>
          <a:blip r:embed="rId4"/>
          <a:srcRect l="12726" r="74548"/>
          <a:stretch>
            <a:fillRect/>
          </a:stretch>
        </p:blipFill>
        <p:spPr bwMode="auto">
          <a:xfrm>
            <a:off x="6051550" y="476250"/>
            <a:ext cx="2168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20821" t="31416" r="21159" b="37679"/>
          <a:stretch>
            <a:fillRect/>
          </a:stretch>
        </p:blipFill>
        <p:spPr bwMode="auto">
          <a:xfrm>
            <a:off x="1042988" y="2417763"/>
            <a:ext cx="1223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6638" y="233363"/>
            <a:ext cx="21859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1498600"/>
            <a:ext cx="386238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"/>
          <p:cNvPicPr>
            <a:picLocks noChangeAspect="1"/>
          </p:cNvPicPr>
          <p:nvPr/>
        </p:nvPicPr>
        <p:blipFill>
          <a:blip r:embed="rId3"/>
          <a:srcRect l="51060" r="33939"/>
          <a:stretch>
            <a:fillRect/>
          </a:stretch>
        </p:blipFill>
        <p:spPr bwMode="auto">
          <a:xfrm>
            <a:off x="323850" y="-963613"/>
            <a:ext cx="3776663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13" y="2276475"/>
            <a:ext cx="11668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276475"/>
            <a:ext cx="116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8"/>
          <p:cNvSpPr>
            <a:spLocks noChangeArrowheads="1"/>
          </p:cNvSpPr>
          <p:nvPr/>
        </p:nvSpPr>
        <p:spPr bwMode="auto">
          <a:xfrm>
            <a:off x="323850" y="409575"/>
            <a:ext cx="357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Скільки фруктів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зібралаМінка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17579" y="2001895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94138" y="4273550"/>
            <a:ext cx="2890043" cy="11525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33084" y="4225833"/>
            <a:ext cx="400622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3+2=5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1"/>
          <p:cNvPicPr>
            <a:picLocks noChangeAspect="1"/>
          </p:cNvPicPr>
          <p:nvPr/>
        </p:nvPicPr>
        <p:blipFill>
          <a:blip r:embed="rId3"/>
          <a:srcRect l="51060" r="33939"/>
          <a:stretch>
            <a:fillRect/>
          </a:stretch>
        </p:blipFill>
        <p:spPr bwMode="auto">
          <a:xfrm>
            <a:off x="323850" y="-1019712"/>
            <a:ext cx="3776663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13" y="2276475"/>
            <a:ext cx="11668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276475"/>
            <a:ext cx="116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323850" y="212726"/>
            <a:ext cx="3570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віддала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яблучка.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Скільки груш залишилось?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0513" y="4273551"/>
            <a:ext cx="2200275" cy="9556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57503" y="4225833"/>
            <a:ext cx="355738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5-3=2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7285" y="836712"/>
            <a:ext cx="6463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1"/>
          <p:cNvPicPr>
            <a:picLocks noChangeAspect="1"/>
          </p:cNvPicPr>
          <p:nvPr/>
        </p:nvPicPr>
        <p:blipFill>
          <a:blip r:embed="rId3"/>
          <a:srcRect l="51060" r="33939"/>
          <a:stretch>
            <a:fillRect/>
          </a:stretch>
        </p:blipFill>
        <p:spPr bwMode="auto">
          <a:xfrm>
            <a:off x="323850" y="-963613"/>
            <a:ext cx="360045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60350"/>
            <a:ext cx="1581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13" y="2276475"/>
            <a:ext cx="11668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276475"/>
            <a:ext cx="116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8"/>
          <p:cNvSpPr>
            <a:spLocks noChangeArrowheads="1"/>
          </p:cNvSpPr>
          <p:nvPr/>
        </p:nvSpPr>
        <p:spPr bwMode="auto">
          <a:xfrm>
            <a:off x="323850" y="212725"/>
            <a:ext cx="32400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з’їла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груші.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Скільки яблук залишилось?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1825" y="4273550"/>
            <a:ext cx="3128963" cy="11525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34582" y="4225833"/>
            <a:ext cx="24032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5-2=3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3860" y="2438708"/>
            <a:ext cx="64633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70923"/>
            <a:ext cx="454643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3800" dirty="0" smtClean="0">
                <a:solidFill>
                  <a:prstClr val="black"/>
                </a:solidFill>
              </a:rPr>
              <a:t>6-2=4</a:t>
            </a:r>
          </a:p>
          <a:p>
            <a:pPr lvl="0"/>
            <a:endParaRPr lang="uk-UA" sz="138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73016"/>
            <a:ext cx="58225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3800" dirty="0">
                <a:solidFill>
                  <a:prstClr val="black"/>
                </a:solidFill>
              </a:rPr>
              <a:t>5-2=3</a:t>
            </a:r>
            <a:endParaRPr lang="ru-RU" sz="1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95513" y="2852738"/>
            <a:ext cx="5112791" cy="2664494"/>
          </a:xfrm>
        </p:spPr>
        <p:txBody>
          <a:bodyPr>
            <a:noAutofit/>
          </a:bodyPr>
          <a:lstStyle/>
          <a:p>
            <a:pPr eaLnBrk="1" hangingPunct="1"/>
            <a:r>
              <a:rPr lang="ru-RU" sz="8800" b="1" dirty="0" smtClean="0"/>
              <a:t>6 – 5 = 1</a:t>
            </a:r>
          </a:p>
          <a:p>
            <a:pPr eaLnBrk="1" hangingPunct="1"/>
            <a:r>
              <a:rPr lang="ru-RU" sz="8800" b="1" dirty="0" smtClean="0"/>
              <a:t>6 – 1 = 5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80019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dirty="0"/>
              <a:t>5</a:t>
            </a:r>
            <a:r>
              <a:rPr lang="ru-RU" sz="9600" dirty="0" smtClean="0"/>
              <a:t> + 1 = 6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piccy.kiev.ua/i2/97/92/c3ceecf384e576e76a14872b4508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2" y="-106045"/>
            <a:ext cx="6960235" cy="707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73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+ 1 = 6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ЛёхаСан!</dc:creator>
  <cp:lastModifiedBy>HP</cp:lastModifiedBy>
  <cp:revision>20</cp:revision>
  <dcterms:created xsi:type="dcterms:W3CDTF">2012-11-21T16:26:49Z</dcterms:created>
  <dcterms:modified xsi:type="dcterms:W3CDTF">2013-11-24T16:15:03Z</dcterms:modified>
</cp:coreProperties>
</file>