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slide" Target="slides/slide15.xml"/><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Shape 3"/>
          <p:cNvSpPr txBox="1"/>
          <p:nvPr>
            <p:ph idx="2" type="hdr"/>
          </p:nvPr>
        </p:nvSpPr>
        <p:spPr>
          <a:xfrm>
            <a:off x="0" y="0"/>
            <a:ext cx="2971799" cy="4572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4" name="Shape 4"/>
          <p:cNvSpPr txBox="1"/>
          <p:nvPr>
            <p:ph idx="10" type="dt"/>
          </p:nvPr>
        </p:nvSpPr>
        <p:spPr>
          <a:xfrm>
            <a:off x="3884612" y="0"/>
            <a:ext cx="2971799" cy="457200"/>
          </a:xfrm>
          <a:prstGeom prst="rect">
            <a:avLst/>
          </a:prstGeom>
          <a:noFill/>
          <a:ln>
            <a:noFill/>
          </a:ln>
        </p:spPr>
        <p:txBody>
          <a:bodyPr anchorCtr="0" anchor="t" bIns="91425" lIns="91425" spcFirstLastPara="1" rIns="91425" wrap="square" tIns="91425"/>
          <a:lstStyle>
            <a:lvl1pPr indent="0" lvl="0" marL="0" marR="0" rtl="0" algn="r">
              <a:lnSpc>
                <a:spcPct val="100000"/>
              </a:lnSpc>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5" name="Shape 5"/>
          <p:cNvSpPr/>
          <p:nvPr>
            <p:ph idx="3"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 name="Shape 6"/>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lstStyle>
            <a:lvl1pPr indent="-228600" lvl="0" marL="457200" marR="0" rtl="0" algn="l">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9pPr>
          </a:lstStyle>
          <a:p/>
        </p:txBody>
      </p:sp>
      <p:sp>
        <p:nvSpPr>
          <p:cNvPr id="7" name="Shape 7"/>
          <p:cNvSpPr txBox="1"/>
          <p:nvPr>
            <p:ph idx="11" type="ftr"/>
          </p:nvPr>
        </p:nvSpPr>
        <p:spPr>
          <a:xfrm>
            <a:off x="0" y="8685213"/>
            <a:ext cx="2971799" cy="4572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8" name="Shape 8"/>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Font typeface="Calibri"/>
              <a:buNone/>
            </a:pPr>
            <a:fld id="{00000000-1234-1234-1234-123412341234}" type="slidenum">
              <a:rPr b="0" i="0" lang="uk-UA"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Shape 101"/>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p:txBody>
      </p:sp>
      <p:sp>
        <p:nvSpPr>
          <p:cNvPr id="102" name="Shape 10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Shape 180"/>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p:txBody>
      </p:sp>
      <p:sp>
        <p:nvSpPr>
          <p:cNvPr id="181" name="Shape 18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Shape 18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90" name="Shape 190"/>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p:txBody>
      </p:sp>
      <p:sp>
        <p:nvSpPr>
          <p:cNvPr id="191" name="Shape 191"/>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Calibri"/>
              <a:buNone/>
            </a:pPr>
            <a:fld id="{00000000-1234-1234-1234-123412341234}" type="slidenum">
              <a:rPr b="0" i="0" lang="uk-U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Shape 19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00" name="Shape 200"/>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p:txBody>
      </p:sp>
      <p:sp>
        <p:nvSpPr>
          <p:cNvPr id="201" name="Shape 201"/>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Calibri"/>
              <a:buNone/>
            </a:pPr>
            <a:fld id="{00000000-1234-1234-1234-123412341234}" type="slidenum">
              <a:rPr b="0" i="0" lang="uk-U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Shape 208"/>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p:txBody>
      </p:sp>
      <p:sp>
        <p:nvSpPr>
          <p:cNvPr id="209" name="Shape 20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Shape 220"/>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p:txBody>
      </p:sp>
      <p:sp>
        <p:nvSpPr>
          <p:cNvPr id="221" name="Shape 22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Shape 229"/>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p:txBody>
      </p:sp>
      <p:sp>
        <p:nvSpPr>
          <p:cNvPr id="230" name="Shape 23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 name="Shape 106"/>
        <p:cNvGrpSpPr/>
        <p:nvPr/>
      </p:nvGrpSpPr>
      <p:grpSpPr>
        <a:xfrm>
          <a:off x="0" y="0"/>
          <a:ext cx="0" cy="0"/>
          <a:chOff x="0" y="0"/>
          <a:chExt cx="0" cy="0"/>
        </a:xfrm>
      </p:grpSpPr>
      <p:sp>
        <p:nvSpPr>
          <p:cNvPr id="107" name="Shape 107"/>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p:txBody>
      </p:sp>
      <p:sp>
        <p:nvSpPr>
          <p:cNvPr id="108" name="Shape 10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Shape 117"/>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p:txBody>
      </p:sp>
      <p:sp>
        <p:nvSpPr>
          <p:cNvPr id="118" name="Shape 11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Shape 12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27" name="Shape 127"/>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p:txBody>
      </p:sp>
      <p:sp>
        <p:nvSpPr>
          <p:cNvPr id="128" name="Shape 128"/>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Calibri"/>
              <a:buNone/>
            </a:pPr>
            <a:fld id="{00000000-1234-1234-1234-123412341234}" type="slidenum">
              <a:rPr b="0" i="0" lang="uk-U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Shape 13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36" name="Shape 136"/>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p:txBody>
      </p:sp>
      <p:sp>
        <p:nvSpPr>
          <p:cNvPr id="137" name="Shape 137"/>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Calibri"/>
              <a:buNone/>
            </a:pPr>
            <a:fld id="{00000000-1234-1234-1234-123412341234}" type="slidenum">
              <a:rPr b="0" i="0" lang="uk-U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Shape 14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45" name="Shape 145"/>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p:txBody>
      </p:sp>
      <p:sp>
        <p:nvSpPr>
          <p:cNvPr id="146" name="Shape 146"/>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Calibri"/>
              <a:buNone/>
            </a:pPr>
            <a:fld id="{00000000-1234-1234-1234-123412341234}" type="slidenum">
              <a:rPr b="0" i="0" lang="uk-U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Shape 150"/>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p:txBody>
      </p:sp>
      <p:sp>
        <p:nvSpPr>
          <p:cNvPr id="151" name="Shape 15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 name="Shape 158"/>
        <p:cNvGrpSpPr/>
        <p:nvPr/>
      </p:nvGrpSpPr>
      <p:grpSpPr>
        <a:xfrm>
          <a:off x="0" y="0"/>
          <a:ext cx="0" cy="0"/>
          <a:chOff x="0" y="0"/>
          <a:chExt cx="0" cy="0"/>
        </a:xfrm>
      </p:grpSpPr>
      <p:sp>
        <p:nvSpPr>
          <p:cNvPr id="159" name="Shape 15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60" name="Shape 160"/>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p:txBody>
      </p:sp>
      <p:sp>
        <p:nvSpPr>
          <p:cNvPr id="161" name="Shape 161"/>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Calibri"/>
              <a:buNone/>
            </a:pPr>
            <a:fld id="{00000000-1234-1234-1234-123412341234}" type="slidenum">
              <a:rPr b="0" i="0" lang="uk-U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Shape 167"/>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p:txBody>
      </p:sp>
      <p:sp>
        <p:nvSpPr>
          <p:cNvPr id="168" name="Shape 16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Титульный слайд" showMasterSp="0" type="title">
  <p:cSld name="TITLE">
    <p:spTree>
      <p:nvGrpSpPr>
        <p:cNvPr id="19" name="Shape 19"/>
        <p:cNvGrpSpPr/>
        <p:nvPr/>
      </p:nvGrpSpPr>
      <p:grpSpPr>
        <a:xfrm>
          <a:off x="0" y="0"/>
          <a:ext cx="0" cy="0"/>
          <a:chOff x="0" y="0"/>
          <a:chExt cx="0" cy="0"/>
        </a:xfrm>
      </p:grpSpPr>
      <p:sp>
        <p:nvSpPr>
          <p:cNvPr id="20" name="Shape 20"/>
          <p:cNvSpPr/>
          <p:nvPr/>
        </p:nvSpPr>
        <p:spPr>
          <a:xfrm>
            <a:off x="0" y="3866920"/>
            <a:ext cx="9144000" cy="2991080"/>
          </a:xfrm>
          <a:prstGeom prst="rect">
            <a:avLst/>
          </a:prstGeom>
          <a:gradFill>
            <a:gsLst>
              <a:gs pos="0">
                <a:srgbClr val="FFFFFF">
                  <a:alpha val="90980"/>
                </a:srgbClr>
              </a:gs>
              <a:gs pos="37000">
                <a:srgbClr val="FFFFFF">
                  <a:alpha val="75686"/>
                </a:srgbClr>
              </a:gs>
              <a:gs pos="100000">
                <a:srgbClr val="B4DCFA">
                  <a:alpha val="78823"/>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21" name="Shape 21"/>
          <p:cNvSpPr/>
          <p:nvPr/>
        </p:nvSpPr>
        <p:spPr>
          <a:xfrm>
            <a:off x="0" y="0"/>
            <a:ext cx="9144000" cy="3866920"/>
          </a:xfrm>
          <a:prstGeom prst="rect">
            <a:avLst/>
          </a:prstGeom>
          <a:gradFill>
            <a:gsLst>
              <a:gs pos="0">
                <a:srgbClr val="FFFFFF">
                  <a:alpha val="88627"/>
                </a:srgbClr>
              </a:gs>
              <a:gs pos="48000">
                <a:srgbClr val="FFFFFF">
                  <a:alpha val="61960"/>
                </a:srgbClr>
              </a:gs>
              <a:gs pos="100000">
                <a:srgbClr val="B4DCFA">
                  <a:alpha val="78823"/>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22" name="Shape 22"/>
          <p:cNvSpPr/>
          <p:nvPr/>
        </p:nvSpPr>
        <p:spPr>
          <a:xfrm>
            <a:off x="0" y="2652311"/>
            <a:ext cx="9144000" cy="2286000"/>
          </a:xfrm>
          <a:prstGeom prst="rect">
            <a:avLst/>
          </a:prstGeom>
          <a:gradFill>
            <a:gsLst>
              <a:gs pos="0">
                <a:srgbClr val="FFFFFF">
                  <a:alpha val="0"/>
                </a:srgbClr>
              </a:gs>
              <a:gs pos="29000">
                <a:srgbClr val="FFFFFF">
                  <a:alpha val="29803"/>
                </a:srgbClr>
              </a:gs>
              <a:gs pos="45000">
                <a:srgbClr val="B4DCFA">
                  <a:alpha val="40000"/>
                </a:srgbClr>
              </a:gs>
              <a:gs pos="55000">
                <a:srgbClr val="FFFFFF">
                  <a:alpha val="25882"/>
                </a:srgbClr>
              </a:gs>
              <a:gs pos="65000">
                <a:srgbClr val="B4DCFA">
                  <a:alpha val="60000"/>
                </a:srgbClr>
              </a:gs>
              <a:gs pos="100000">
                <a:srgbClr val="FFFFFF">
                  <a:alpha val="0"/>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23" name="Shape 23"/>
          <p:cNvSpPr/>
          <p:nvPr/>
        </p:nvSpPr>
        <p:spPr>
          <a:xfrm>
            <a:off x="0" y="1600200"/>
            <a:ext cx="9144000" cy="5105400"/>
          </a:xfrm>
          <a:prstGeom prst="ellipse">
            <a:avLst/>
          </a:prstGeom>
          <a:gradFill>
            <a:gsLst>
              <a:gs pos="0">
                <a:schemeClr val="lt1"/>
              </a:gs>
              <a:gs pos="54000">
                <a:srgbClr val="FFFFFF">
                  <a:alpha val="0"/>
                </a:srgbClr>
              </a:gs>
              <a:gs pos="100000">
                <a:srgbClr val="FFFFFF">
                  <a:alpha val="0"/>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24" name="Shape 24"/>
          <p:cNvSpPr txBox="1"/>
          <p:nvPr>
            <p:ph idx="1" type="subTitle"/>
          </p:nvPr>
        </p:nvSpPr>
        <p:spPr>
          <a:xfrm>
            <a:off x="1473795" y="5052545"/>
            <a:ext cx="5637010" cy="882119"/>
          </a:xfrm>
          <a:prstGeom prst="rect">
            <a:avLst/>
          </a:prstGeom>
          <a:noFill/>
          <a:ln>
            <a:noFill/>
          </a:ln>
        </p:spPr>
        <p:txBody>
          <a:bodyPr anchorCtr="0" anchor="t" bIns="91425" lIns="91425" spcFirstLastPara="1" rIns="91425" wrap="square" tIns="91425"/>
          <a:lstStyle>
            <a:lvl1pPr indent="0" lvl="0" marL="0" marR="0" rtl="0" algn="l">
              <a:spcBef>
                <a:spcPts val="440"/>
              </a:spcBef>
              <a:spcAft>
                <a:spcPts val="0"/>
              </a:spcAft>
              <a:buClr>
                <a:srgbClr val="C3260C"/>
              </a:buClr>
              <a:buSzPts val="2860"/>
              <a:buFont typeface="Georgia"/>
              <a:buNone/>
              <a:defRPr b="0" i="0" sz="2200" u="none" cap="none" strike="noStrike">
                <a:solidFill>
                  <a:schemeClr val="dk2"/>
                </a:solidFill>
                <a:latin typeface="Trebuchet MS"/>
                <a:ea typeface="Trebuchet MS"/>
                <a:cs typeface="Trebuchet MS"/>
                <a:sym typeface="Trebuchet MS"/>
              </a:defRPr>
            </a:lvl1pPr>
            <a:lvl2pPr indent="0" lvl="1" marL="457200" marR="0" rtl="0" algn="ctr">
              <a:spcBef>
                <a:spcPts val="400"/>
              </a:spcBef>
              <a:spcAft>
                <a:spcPts val="0"/>
              </a:spcAft>
              <a:buClr>
                <a:srgbClr val="C3260C"/>
              </a:buClr>
              <a:buSzPts val="2600"/>
              <a:buFont typeface="Georgia"/>
              <a:buNone/>
              <a:defRPr b="0" i="0" sz="2000" u="none" cap="none" strike="noStrike">
                <a:solidFill>
                  <a:srgbClr val="888888"/>
                </a:solidFill>
                <a:latin typeface="Trebuchet MS"/>
                <a:ea typeface="Trebuchet MS"/>
                <a:cs typeface="Trebuchet MS"/>
                <a:sym typeface="Trebuchet MS"/>
              </a:defRPr>
            </a:lvl2pPr>
            <a:lvl3pPr indent="0" lvl="2" marL="914400" marR="0" rtl="0" algn="ctr">
              <a:spcBef>
                <a:spcPts val="360"/>
              </a:spcBef>
              <a:spcAft>
                <a:spcPts val="0"/>
              </a:spcAft>
              <a:buClr>
                <a:srgbClr val="C3260C"/>
              </a:buClr>
              <a:buSzPts val="2340"/>
              <a:buFont typeface="Georgia"/>
              <a:buNone/>
              <a:defRPr b="0" i="0" sz="1800" u="none" cap="none" strike="noStrike">
                <a:solidFill>
                  <a:srgbClr val="888888"/>
                </a:solidFill>
                <a:latin typeface="Trebuchet MS"/>
                <a:ea typeface="Trebuchet MS"/>
                <a:cs typeface="Trebuchet MS"/>
                <a:sym typeface="Trebuchet MS"/>
              </a:defRPr>
            </a:lvl3pPr>
            <a:lvl4pPr indent="0" lvl="3" marL="1371600" marR="0" rtl="0" algn="ctr">
              <a:spcBef>
                <a:spcPts val="320"/>
              </a:spcBef>
              <a:spcAft>
                <a:spcPts val="0"/>
              </a:spcAft>
              <a:buClr>
                <a:srgbClr val="C3260C"/>
              </a:buClr>
              <a:buSzPts val="2080"/>
              <a:buFont typeface="Georgia"/>
              <a:buNone/>
              <a:defRPr b="0" i="0" sz="1600" u="none" cap="none" strike="noStrike">
                <a:solidFill>
                  <a:srgbClr val="888888"/>
                </a:solidFill>
                <a:latin typeface="Trebuchet MS"/>
                <a:ea typeface="Trebuchet MS"/>
                <a:cs typeface="Trebuchet MS"/>
                <a:sym typeface="Trebuchet MS"/>
              </a:defRPr>
            </a:lvl4pPr>
            <a:lvl5pPr indent="0" lvl="4" marL="1828800" marR="0" rtl="0" algn="ctr">
              <a:spcBef>
                <a:spcPts val="300"/>
              </a:spcBef>
              <a:spcAft>
                <a:spcPts val="0"/>
              </a:spcAft>
              <a:buClr>
                <a:srgbClr val="C3260C"/>
              </a:buClr>
              <a:buSzPts val="1820"/>
              <a:buFont typeface="Georgia"/>
              <a:buNone/>
              <a:defRPr b="0" i="0" sz="1400" u="none" cap="none" strike="noStrike">
                <a:solidFill>
                  <a:srgbClr val="888888"/>
                </a:solidFill>
                <a:latin typeface="Trebuchet MS"/>
                <a:ea typeface="Trebuchet MS"/>
                <a:cs typeface="Trebuchet MS"/>
                <a:sym typeface="Trebuchet MS"/>
              </a:defRPr>
            </a:lvl5pPr>
            <a:lvl6pPr indent="0" lvl="5" marL="2286000" marR="0" rtl="0" algn="ctr">
              <a:spcBef>
                <a:spcPts val="300"/>
              </a:spcBef>
              <a:spcAft>
                <a:spcPts val="0"/>
              </a:spcAft>
              <a:buClr>
                <a:srgbClr val="C3260C"/>
              </a:buClr>
              <a:buSzPts val="1820"/>
              <a:buFont typeface="Georgia"/>
              <a:buNone/>
              <a:defRPr b="0" i="0" sz="1400" u="none" cap="none" strike="noStrike">
                <a:solidFill>
                  <a:srgbClr val="888888"/>
                </a:solidFill>
                <a:latin typeface="Trebuchet MS"/>
                <a:ea typeface="Trebuchet MS"/>
                <a:cs typeface="Trebuchet MS"/>
                <a:sym typeface="Trebuchet MS"/>
              </a:defRPr>
            </a:lvl6pPr>
            <a:lvl7pPr indent="0" lvl="6" marL="2743200" marR="0" rtl="0" algn="ctr">
              <a:spcBef>
                <a:spcPts val="300"/>
              </a:spcBef>
              <a:spcAft>
                <a:spcPts val="0"/>
              </a:spcAft>
              <a:buClr>
                <a:srgbClr val="C3260C"/>
              </a:buClr>
              <a:buSzPts val="1820"/>
              <a:buFont typeface="Georgia"/>
              <a:buNone/>
              <a:defRPr b="0" i="0" sz="1400" u="none" cap="none" strike="noStrike">
                <a:solidFill>
                  <a:srgbClr val="888888"/>
                </a:solidFill>
                <a:latin typeface="Trebuchet MS"/>
                <a:ea typeface="Trebuchet MS"/>
                <a:cs typeface="Trebuchet MS"/>
                <a:sym typeface="Trebuchet MS"/>
              </a:defRPr>
            </a:lvl7pPr>
            <a:lvl8pPr indent="0" lvl="7" marL="3200400" marR="0" rtl="0" algn="ctr">
              <a:spcBef>
                <a:spcPts val="300"/>
              </a:spcBef>
              <a:spcAft>
                <a:spcPts val="0"/>
              </a:spcAft>
              <a:buClr>
                <a:srgbClr val="C3260C"/>
              </a:buClr>
              <a:buSzPts val="1820"/>
              <a:buFont typeface="Georgia"/>
              <a:buNone/>
              <a:defRPr b="0" i="0" sz="1400" u="none" cap="none" strike="noStrike">
                <a:solidFill>
                  <a:srgbClr val="888888"/>
                </a:solidFill>
                <a:latin typeface="Trebuchet MS"/>
                <a:ea typeface="Trebuchet MS"/>
                <a:cs typeface="Trebuchet MS"/>
                <a:sym typeface="Trebuchet MS"/>
              </a:defRPr>
            </a:lvl8pPr>
            <a:lvl9pPr indent="0" lvl="8" marL="3657600" marR="0" rtl="0" algn="ctr">
              <a:spcBef>
                <a:spcPts val="300"/>
              </a:spcBef>
              <a:spcAft>
                <a:spcPts val="300"/>
              </a:spcAft>
              <a:buClr>
                <a:srgbClr val="C3260C"/>
              </a:buClr>
              <a:buSzPts val="1820"/>
              <a:buFont typeface="Georgia"/>
              <a:buNone/>
              <a:defRPr b="0" i="0" sz="1400" u="none" cap="none" strike="noStrike">
                <a:solidFill>
                  <a:srgbClr val="888888"/>
                </a:solidFill>
                <a:latin typeface="Trebuchet MS"/>
                <a:ea typeface="Trebuchet MS"/>
                <a:cs typeface="Trebuchet MS"/>
                <a:sym typeface="Trebuchet MS"/>
              </a:defRPr>
            </a:lvl9pPr>
          </a:lstStyle>
          <a:p/>
        </p:txBody>
      </p:sp>
      <p:sp>
        <p:nvSpPr>
          <p:cNvPr id="25" name="Shape 25"/>
          <p:cNvSpPr txBox="1"/>
          <p:nvPr>
            <p:ph idx="10" type="dt"/>
          </p:nvPr>
        </p:nvSpPr>
        <p:spPr>
          <a:xfrm>
            <a:off x="6172200" y="6172200"/>
            <a:ext cx="2514600" cy="365125"/>
          </a:xfrm>
          <a:prstGeom prst="rect">
            <a:avLst/>
          </a:prstGeom>
          <a:noFill/>
          <a:ln>
            <a:noFill/>
          </a:ln>
        </p:spPr>
        <p:txBody>
          <a:bodyPr anchorCtr="0" anchor="ctr" bIns="91425" lIns="91425" spcFirstLastPara="1" rIns="91425" wrap="square" tIns="91425"/>
          <a:lstStyle>
            <a:lvl1pPr indent="0" lvl="0" marL="0" marR="0" rtl="0" algn="r">
              <a:lnSpc>
                <a:spcPct val="100000"/>
              </a:lnSpc>
              <a:spcBef>
                <a:spcPts val="0"/>
              </a:spcBef>
              <a:spcAft>
                <a:spcPts val="0"/>
              </a:spcAft>
              <a:buClr>
                <a:srgbClr val="7F7F7F"/>
              </a:buClr>
              <a:buSzPts val="1400"/>
              <a:buFont typeface="Arial"/>
              <a:buNone/>
              <a:defRPr b="1" i="0" sz="1100" u="none" cap="none" strike="noStrike">
                <a:solidFill>
                  <a:srgbClr val="7F7F7F"/>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6" name="Shape 26"/>
          <p:cNvSpPr txBox="1"/>
          <p:nvPr>
            <p:ph idx="11" type="ftr"/>
          </p:nvPr>
        </p:nvSpPr>
        <p:spPr>
          <a:xfrm>
            <a:off x="457199" y="6172200"/>
            <a:ext cx="3352801" cy="365125"/>
          </a:xfrm>
          <a:prstGeom prst="rect">
            <a:avLst/>
          </a:prstGeom>
          <a:noFill/>
          <a:ln>
            <a:noFill/>
          </a:ln>
        </p:spPr>
        <p:txBody>
          <a:bodyPr anchorCtr="0" anchor="ctr" bIns="91425" lIns="91425" spcFirstLastPara="1" rIns="91425" wrap="square" tIns="91425"/>
          <a:lstStyle>
            <a:lvl1pPr indent="0" lvl="0" marL="0" marR="0" rtl="0" algn="l">
              <a:lnSpc>
                <a:spcPct val="100000"/>
              </a:lnSpc>
              <a:spcBef>
                <a:spcPts val="0"/>
              </a:spcBef>
              <a:spcAft>
                <a:spcPts val="0"/>
              </a:spcAft>
              <a:buClr>
                <a:srgbClr val="7F7F7F"/>
              </a:buClr>
              <a:buSzPts val="1400"/>
              <a:buFont typeface="Arial"/>
              <a:buNone/>
              <a:defRPr b="1" i="0" sz="1100" u="none" cap="none" strike="noStrike">
                <a:solidFill>
                  <a:srgbClr val="7F7F7F"/>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7" name="Shape 27"/>
          <p:cNvSpPr txBox="1"/>
          <p:nvPr>
            <p:ph idx="12" type="sldNum"/>
          </p:nvPr>
        </p:nvSpPr>
        <p:spPr>
          <a:xfrm>
            <a:off x="3810000" y="6172200"/>
            <a:ext cx="18288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uk-UA"/>
              <a:t>‹#›</a:t>
            </a:fld>
            <a:endParaRPr/>
          </a:p>
        </p:txBody>
      </p:sp>
      <p:sp>
        <p:nvSpPr>
          <p:cNvPr id="28" name="Shape 28"/>
          <p:cNvSpPr txBox="1"/>
          <p:nvPr>
            <p:ph type="ctrTitle"/>
          </p:nvPr>
        </p:nvSpPr>
        <p:spPr>
          <a:xfrm>
            <a:off x="817581" y="3132290"/>
            <a:ext cx="7175351" cy="1793167"/>
          </a:xfrm>
          <a:prstGeom prst="rect">
            <a:avLst/>
          </a:prstGeom>
          <a:noFill/>
          <a:ln>
            <a:noFill/>
          </a:ln>
        </p:spPr>
        <p:txBody>
          <a:bodyPr anchorCtr="0" anchor="t" bIns="91425" lIns="91425" spcFirstLastPara="1" rIns="91425" wrap="square" tIns="91425"/>
          <a:lstStyle>
            <a:lvl1pPr indent="-462280" lvl="0" marL="640080" marR="0" rtl="0" algn="l">
              <a:spcBef>
                <a:spcPts val="0"/>
              </a:spcBef>
              <a:spcAft>
                <a:spcPts val="0"/>
              </a:spcAft>
              <a:buClr>
                <a:srgbClr val="C3260C"/>
              </a:buClr>
              <a:buSzPts val="6912"/>
              <a:buFont typeface="Georgia"/>
              <a:buChar char="*"/>
              <a:defRPr b="1" i="0" sz="5400" u="none" cap="none" strike="noStrike">
                <a:solidFill>
                  <a:schemeClr val="dk1"/>
                </a:solidFill>
                <a:latin typeface="Trebuchet MS"/>
                <a:ea typeface="Trebuchet MS"/>
                <a:cs typeface="Trebuchet MS"/>
                <a:sym typeface="Trebuchet MS"/>
              </a:defRPr>
            </a:lvl1pPr>
            <a:lvl2pPr indent="0" lvl="1" marL="0" marR="0" rtl="0" algn="l">
              <a:spcBef>
                <a:spcPts val="0"/>
              </a:spcBef>
              <a:spcAft>
                <a:spcPts val="0"/>
              </a:spcAft>
              <a:buSzPts val="1400"/>
              <a:buNone/>
              <a:defRPr b="0" i="0" sz="1800" u="none" cap="none" strike="noStrike">
                <a:solidFill>
                  <a:schemeClr val="dk2"/>
                </a:solidFill>
              </a:defRPr>
            </a:lvl2pPr>
            <a:lvl3pPr indent="0" lvl="2" marL="0" marR="0" rtl="0" algn="l">
              <a:spcBef>
                <a:spcPts val="0"/>
              </a:spcBef>
              <a:spcAft>
                <a:spcPts val="0"/>
              </a:spcAft>
              <a:buSzPts val="1400"/>
              <a:buNone/>
              <a:defRPr b="0" i="0" sz="1800" u="none" cap="none" strike="noStrike">
                <a:solidFill>
                  <a:schemeClr val="dk2"/>
                </a:solidFill>
              </a:defRPr>
            </a:lvl3pPr>
            <a:lvl4pPr indent="0" lvl="3" marL="0" marR="0" rtl="0" algn="l">
              <a:spcBef>
                <a:spcPts val="0"/>
              </a:spcBef>
              <a:spcAft>
                <a:spcPts val="0"/>
              </a:spcAft>
              <a:buSzPts val="1400"/>
              <a:buNone/>
              <a:defRPr b="0" i="0" sz="1800" u="none" cap="none" strike="noStrike">
                <a:solidFill>
                  <a:schemeClr val="dk2"/>
                </a:solidFill>
              </a:defRPr>
            </a:lvl4pPr>
            <a:lvl5pPr indent="0" lvl="4" marL="0" marR="0" rtl="0" algn="l">
              <a:spcBef>
                <a:spcPts val="0"/>
              </a:spcBef>
              <a:spcAft>
                <a:spcPts val="0"/>
              </a:spcAft>
              <a:buSzPts val="1400"/>
              <a:buNone/>
              <a:defRPr b="0" i="0" sz="1800" u="none" cap="none" strike="noStrike">
                <a:solidFill>
                  <a:schemeClr val="dk2"/>
                </a:solidFill>
              </a:defRPr>
            </a:lvl5pPr>
            <a:lvl6pPr indent="0" lvl="5" marL="0" marR="0" rtl="0" algn="l">
              <a:spcBef>
                <a:spcPts val="0"/>
              </a:spcBef>
              <a:spcAft>
                <a:spcPts val="0"/>
              </a:spcAft>
              <a:buSzPts val="1400"/>
              <a:buNone/>
              <a:defRPr b="0" i="0" sz="1800" u="none" cap="none" strike="noStrike">
                <a:solidFill>
                  <a:schemeClr val="dk2"/>
                </a:solidFill>
              </a:defRPr>
            </a:lvl6pPr>
            <a:lvl7pPr indent="0" lvl="6" marL="0" marR="0" rtl="0" algn="l">
              <a:spcBef>
                <a:spcPts val="0"/>
              </a:spcBef>
              <a:spcAft>
                <a:spcPts val="0"/>
              </a:spcAft>
              <a:buSzPts val="1400"/>
              <a:buNone/>
              <a:defRPr b="0" i="0" sz="1800" u="none" cap="none" strike="noStrike">
                <a:solidFill>
                  <a:schemeClr val="dk2"/>
                </a:solidFill>
              </a:defRPr>
            </a:lvl7pPr>
            <a:lvl8pPr indent="0" lvl="7" marL="0" marR="0" rtl="0" algn="l">
              <a:spcBef>
                <a:spcPts val="0"/>
              </a:spcBef>
              <a:spcAft>
                <a:spcPts val="0"/>
              </a:spcAft>
              <a:buSzPts val="1400"/>
              <a:buNone/>
              <a:defRPr b="0" i="0" sz="1800" u="none" cap="none" strike="noStrike">
                <a:solidFill>
                  <a:schemeClr val="dk2"/>
                </a:solidFill>
              </a:defRPr>
            </a:lvl8pPr>
            <a:lvl9pPr indent="0" lvl="8" marL="0" marR="0" rtl="0" algn="l">
              <a:spcBef>
                <a:spcPts val="0"/>
              </a:spcBef>
              <a:spcAft>
                <a:spcPts val="0"/>
              </a:spcAft>
              <a:buSzPts val="1400"/>
              <a:buNone/>
              <a:defRPr b="0" i="0" sz="1800" u="none" cap="none" strike="noStrike">
                <a:solidFill>
                  <a:schemeClr val="dk2"/>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Заголовок и вертикальный текст" type="vertTx">
  <p:cSld name="VERTICAL_TEXT">
    <p:spTree>
      <p:nvGrpSpPr>
        <p:cNvPr id="88" name="Shape 88"/>
        <p:cNvGrpSpPr/>
        <p:nvPr/>
      </p:nvGrpSpPr>
      <p:grpSpPr>
        <a:xfrm>
          <a:off x="0" y="0"/>
          <a:ext cx="0" cy="0"/>
          <a:chOff x="0" y="0"/>
          <a:chExt cx="0" cy="0"/>
        </a:xfrm>
      </p:grpSpPr>
      <p:sp>
        <p:nvSpPr>
          <p:cNvPr id="89" name="Shape 89"/>
          <p:cNvSpPr txBox="1"/>
          <p:nvPr>
            <p:ph type="title"/>
          </p:nvPr>
        </p:nvSpPr>
        <p:spPr>
          <a:xfrm>
            <a:off x="1793289" y="4372168"/>
            <a:ext cx="6512511" cy="1143000"/>
          </a:xfrm>
          <a:prstGeom prst="rect">
            <a:avLst/>
          </a:prstGeom>
          <a:noFill/>
          <a:ln>
            <a:noFill/>
          </a:ln>
        </p:spPr>
        <p:txBody>
          <a:bodyPr anchorCtr="0" anchor="t" bIns="91425" lIns="91425" spcFirstLastPara="1" rIns="91425" wrap="square" tIns="91425"/>
          <a:lstStyle>
            <a:lvl1pPr indent="-320040" lvl="0" marL="320040" marR="0" rtl="0" algn="r">
              <a:spcBef>
                <a:spcPts val="0"/>
              </a:spcBef>
              <a:spcAft>
                <a:spcPts val="0"/>
              </a:spcAft>
              <a:buClr>
                <a:srgbClr val="C3260C"/>
              </a:buClr>
              <a:buSzPts val="5888"/>
              <a:buFont typeface="Georgia"/>
              <a:buChar char="*"/>
              <a:defRPr b="1" i="0" sz="4600" u="none" cap="none" strike="noStrike">
                <a:solidFill>
                  <a:schemeClr val="dk1"/>
                </a:solidFill>
                <a:latin typeface="Trebuchet MS"/>
                <a:ea typeface="Trebuchet MS"/>
                <a:cs typeface="Trebuchet MS"/>
                <a:sym typeface="Trebuchet MS"/>
              </a:defRPr>
            </a:lvl1pPr>
            <a:lvl2pPr indent="0" lvl="1" marL="0" marR="0" rtl="0" algn="l">
              <a:spcBef>
                <a:spcPts val="0"/>
              </a:spcBef>
              <a:spcAft>
                <a:spcPts val="0"/>
              </a:spcAft>
              <a:buSzPts val="1400"/>
              <a:buNone/>
              <a:defRPr b="0" i="0" sz="1800" u="none" cap="none" strike="noStrike">
                <a:solidFill>
                  <a:schemeClr val="dk2"/>
                </a:solidFill>
              </a:defRPr>
            </a:lvl2pPr>
            <a:lvl3pPr indent="0" lvl="2" marL="0" marR="0" rtl="0" algn="l">
              <a:spcBef>
                <a:spcPts val="0"/>
              </a:spcBef>
              <a:spcAft>
                <a:spcPts val="0"/>
              </a:spcAft>
              <a:buSzPts val="1400"/>
              <a:buNone/>
              <a:defRPr b="0" i="0" sz="1800" u="none" cap="none" strike="noStrike">
                <a:solidFill>
                  <a:schemeClr val="dk2"/>
                </a:solidFill>
              </a:defRPr>
            </a:lvl3pPr>
            <a:lvl4pPr indent="0" lvl="3" marL="0" marR="0" rtl="0" algn="l">
              <a:spcBef>
                <a:spcPts val="0"/>
              </a:spcBef>
              <a:spcAft>
                <a:spcPts val="0"/>
              </a:spcAft>
              <a:buSzPts val="1400"/>
              <a:buNone/>
              <a:defRPr b="0" i="0" sz="1800" u="none" cap="none" strike="noStrike">
                <a:solidFill>
                  <a:schemeClr val="dk2"/>
                </a:solidFill>
              </a:defRPr>
            </a:lvl4pPr>
            <a:lvl5pPr indent="0" lvl="4" marL="0" marR="0" rtl="0" algn="l">
              <a:spcBef>
                <a:spcPts val="0"/>
              </a:spcBef>
              <a:spcAft>
                <a:spcPts val="0"/>
              </a:spcAft>
              <a:buSzPts val="1400"/>
              <a:buNone/>
              <a:defRPr b="0" i="0" sz="1800" u="none" cap="none" strike="noStrike">
                <a:solidFill>
                  <a:schemeClr val="dk2"/>
                </a:solidFill>
              </a:defRPr>
            </a:lvl5pPr>
            <a:lvl6pPr indent="0" lvl="5" marL="0" marR="0" rtl="0" algn="l">
              <a:spcBef>
                <a:spcPts val="0"/>
              </a:spcBef>
              <a:spcAft>
                <a:spcPts val="0"/>
              </a:spcAft>
              <a:buSzPts val="1400"/>
              <a:buNone/>
              <a:defRPr b="0" i="0" sz="1800" u="none" cap="none" strike="noStrike">
                <a:solidFill>
                  <a:schemeClr val="dk2"/>
                </a:solidFill>
              </a:defRPr>
            </a:lvl6pPr>
            <a:lvl7pPr indent="0" lvl="6" marL="0" marR="0" rtl="0" algn="l">
              <a:spcBef>
                <a:spcPts val="0"/>
              </a:spcBef>
              <a:spcAft>
                <a:spcPts val="0"/>
              </a:spcAft>
              <a:buSzPts val="1400"/>
              <a:buNone/>
              <a:defRPr b="0" i="0" sz="1800" u="none" cap="none" strike="noStrike">
                <a:solidFill>
                  <a:schemeClr val="dk2"/>
                </a:solidFill>
              </a:defRPr>
            </a:lvl7pPr>
            <a:lvl8pPr indent="0" lvl="7" marL="0" marR="0" rtl="0" algn="l">
              <a:spcBef>
                <a:spcPts val="0"/>
              </a:spcBef>
              <a:spcAft>
                <a:spcPts val="0"/>
              </a:spcAft>
              <a:buSzPts val="1400"/>
              <a:buNone/>
              <a:defRPr b="0" i="0" sz="1800" u="none" cap="none" strike="noStrike">
                <a:solidFill>
                  <a:schemeClr val="dk2"/>
                </a:solidFill>
              </a:defRPr>
            </a:lvl8pPr>
            <a:lvl9pPr indent="0" lvl="8" marL="0" marR="0" rtl="0" algn="l">
              <a:spcBef>
                <a:spcPts val="0"/>
              </a:spcBef>
              <a:spcAft>
                <a:spcPts val="0"/>
              </a:spcAft>
              <a:buSzPts val="1400"/>
              <a:buNone/>
              <a:defRPr b="0" i="0" sz="1800" u="none" cap="none" strike="noStrike">
                <a:solidFill>
                  <a:schemeClr val="dk2"/>
                </a:solidFill>
              </a:defRPr>
            </a:lvl9pPr>
          </a:lstStyle>
          <a:p/>
        </p:txBody>
      </p:sp>
      <p:sp>
        <p:nvSpPr>
          <p:cNvPr id="90" name="Shape 90"/>
          <p:cNvSpPr txBox="1"/>
          <p:nvPr>
            <p:ph idx="1" type="body"/>
          </p:nvPr>
        </p:nvSpPr>
        <p:spPr>
          <a:xfrm rot="5400000">
            <a:off x="3368040" y="-731521"/>
            <a:ext cx="3474720" cy="6400800"/>
          </a:xfrm>
          <a:prstGeom prst="rect">
            <a:avLst/>
          </a:prstGeom>
          <a:noFill/>
          <a:ln>
            <a:noFill/>
          </a:ln>
        </p:spPr>
        <p:txBody>
          <a:bodyPr anchorCtr="0" anchor="t" bIns="91425" lIns="91425" spcFirstLastPara="1" rIns="91425" wrap="square" tIns="91425"/>
          <a:lstStyle>
            <a:lvl1pPr indent="-410210" lvl="0" marL="457200" marR="0" rtl="0" algn="l">
              <a:spcBef>
                <a:spcPts val="440"/>
              </a:spcBef>
              <a:spcAft>
                <a:spcPts val="0"/>
              </a:spcAft>
              <a:buClr>
                <a:srgbClr val="C3260C"/>
              </a:buClr>
              <a:buSzPts val="2860"/>
              <a:buFont typeface="Georgia"/>
              <a:buChar char="*"/>
              <a:defRPr b="0" i="0" sz="2200" u="none" cap="none" strike="noStrike">
                <a:solidFill>
                  <a:srgbClr val="3F3F3F"/>
                </a:solidFill>
                <a:latin typeface="Trebuchet MS"/>
                <a:ea typeface="Trebuchet MS"/>
                <a:cs typeface="Trebuchet MS"/>
                <a:sym typeface="Trebuchet MS"/>
              </a:defRPr>
            </a:lvl1pPr>
            <a:lvl2pPr indent="-393700" lvl="1" marL="914400" marR="0" rtl="0" algn="l">
              <a:spcBef>
                <a:spcPts val="400"/>
              </a:spcBef>
              <a:spcAft>
                <a:spcPts val="0"/>
              </a:spcAft>
              <a:buClr>
                <a:srgbClr val="C3260C"/>
              </a:buClr>
              <a:buSzPts val="2600"/>
              <a:buFont typeface="Georgia"/>
              <a:buChar char="*"/>
              <a:defRPr b="0" i="0" sz="2000" u="none" cap="none" strike="noStrike">
                <a:solidFill>
                  <a:srgbClr val="3F3F3F"/>
                </a:solidFill>
                <a:latin typeface="Trebuchet MS"/>
                <a:ea typeface="Trebuchet MS"/>
                <a:cs typeface="Trebuchet MS"/>
                <a:sym typeface="Trebuchet MS"/>
              </a:defRPr>
            </a:lvl2pPr>
            <a:lvl3pPr indent="-377189" lvl="2" marL="1371600" marR="0" rtl="0" algn="l">
              <a:spcBef>
                <a:spcPts val="360"/>
              </a:spcBef>
              <a:spcAft>
                <a:spcPts val="0"/>
              </a:spcAft>
              <a:buClr>
                <a:srgbClr val="C3260C"/>
              </a:buClr>
              <a:buSzPts val="2340"/>
              <a:buFont typeface="Georgia"/>
              <a:buChar char="*"/>
              <a:defRPr b="0" i="0" sz="1800" u="none" cap="none" strike="noStrike">
                <a:solidFill>
                  <a:srgbClr val="3F3F3F"/>
                </a:solidFill>
                <a:latin typeface="Trebuchet MS"/>
                <a:ea typeface="Trebuchet MS"/>
                <a:cs typeface="Trebuchet MS"/>
                <a:sym typeface="Trebuchet MS"/>
              </a:defRPr>
            </a:lvl3pPr>
            <a:lvl4pPr indent="-360680" lvl="3" marL="1828800" marR="0" rtl="0" algn="l">
              <a:spcBef>
                <a:spcPts val="320"/>
              </a:spcBef>
              <a:spcAft>
                <a:spcPts val="0"/>
              </a:spcAft>
              <a:buClr>
                <a:srgbClr val="C3260C"/>
              </a:buClr>
              <a:buSzPts val="2080"/>
              <a:buFont typeface="Georgia"/>
              <a:buChar char="*"/>
              <a:defRPr b="0" i="0" sz="1600" u="none" cap="none" strike="noStrike">
                <a:solidFill>
                  <a:srgbClr val="3F3F3F"/>
                </a:solidFill>
                <a:latin typeface="Trebuchet MS"/>
                <a:ea typeface="Trebuchet MS"/>
                <a:cs typeface="Trebuchet MS"/>
                <a:sym typeface="Trebuchet MS"/>
              </a:defRPr>
            </a:lvl4pPr>
            <a:lvl5pPr indent="-344170" lvl="4" marL="2286000" marR="0" rtl="0" algn="l">
              <a:spcBef>
                <a:spcPts val="300"/>
              </a:spcBef>
              <a:spcAft>
                <a:spcPts val="0"/>
              </a:spcAft>
              <a:buClr>
                <a:srgbClr val="C3260C"/>
              </a:buClr>
              <a:buSzPts val="1820"/>
              <a:buFont typeface="Georgia"/>
              <a:buChar char="*"/>
              <a:defRPr b="0" i="0" sz="1400" u="none" cap="none" strike="noStrike">
                <a:solidFill>
                  <a:srgbClr val="3F3F3F"/>
                </a:solidFill>
                <a:latin typeface="Trebuchet MS"/>
                <a:ea typeface="Trebuchet MS"/>
                <a:cs typeface="Trebuchet MS"/>
                <a:sym typeface="Trebuchet MS"/>
              </a:defRPr>
            </a:lvl5pPr>
            <a:lvl6pPr indent="-344170" lvl="5" marL="2743200" marR="0" rtl="0" algn="l">
              <a:spcBef>
                <a:spcPts val="300"/>
              </a:spcBef>
              <a:spcAft>
                <a:spcPts val="0"/>
              </a:spcAft>
              <a:buClr>
                <a:srgbClr val="C3260C"/>
              </a:buClr>
              <a:buSzPts val="1820"/>
              <a:buFont typeface="Georgia"/>
              <a:buChar char="*"/>
              <a:defRPr b="0" i="0" sz="1400" u="none" cap="none" strike="noStrike">
                <a:solidFill>
                  <a:srgbClr val="3F3F3F"/>
                </a:solidFill>
                <a:latin typeface="Trebuchet MS"/>
                <a:ea typeface="Trebuchet MS"/>
                <a:cs typeface="Trebuchet MS"/>
                <a:sym typeface="Trebuchet MS"/>
              </a:defRPr>
            </a:lvl6pPr>
            <a:lvl7pPr indent="-344170" lvl="6" marL="3200400" marR="0" rtl="0" algn="l">
              <a:spcBef>
                <a:spcPts val="300"/>
              </a:spcBef>
              <a:spcAft>
                <a:spcPts val="0"/>
              </a:spcAft>
              <a:buClr>
                <a:srgbClr val="C3260C"/>
              </a:buClr>
              <a:buSzPts val="1820"/>
              <a:buFont typeface="Georgia"/>
              <a:buChar char="*"/>
              <a:defRPr b="0" i="0" sz="1400" u="none" cap="none" strike="noStrike">
                <a:solidFill>
                  <a:srgbClr val="3F3F3F"/>
                </a:solidFill>
                <a:latin typeface="Trebuchet MS"/>
                <a:ea typeface="Trebuchet MS"/>
                <a:cs typeface="Trebuchet MS"/>
                <a:sym typeface="Trebuchet MS"/>
              </a:defRPr>
            </a:lvl7pPr>
            <a:lvl8pPr indent="-344170" lvl="7" marL="3657600" marR="0" rtl="0" algn="l">
              <a:spcBef>
                <a:spcPts val="300"/>
              </a:spcBef>
              <a:spcAft>
                <a:spcPts val="0"/>
              </a:spcAft>
              <a:buClr>
                <a:srgbClr val="C3260C"/>
              </a:buClr>
              <a:buSzPts val="1820"/>
              <a:buFont typeface="Georgia"/>
              <a:buChar char="*"/>
              <a:defRPr b="0" i="0" sz="1400" u="none" cap="none" strike="noStrike">
                <a:solidFill>
                  <a:srgbClr val="3F3F3F"/>
                </a:solidFill>
                <a:latin typeface="Trebuchet MS"/>
                <a:ea typeface="Trebuchet MS"/>
                <a:cs typeface="Trebuchet MS"/>
                <a:sym typeface="Trebuchet MS"/>
              </a:defRPr>
            </a:lvl8pPr>
            <a:lvl9pPr indent="-344170" lvl="8" marL="4114800" marR="0" rtl="0" algn="l">
              <a:spcBef>
                <a:spcPts val="300"/>
              </a:spcBef>
              <a:spcAft>
                <a:spcPts val="300"/>
              </a:spcAft>
              <a:buClr>
                <a:srgbClr val="C3260C"/>
              </a:buClr>
              <a:buSzPts val="1820"/>
              <a:buFont typeface="Georgia"/>
              <a:buChar char="*"/>
              <a:defRPr b="0" i="0" sz="1400" u="none" cap="none" strike="noStrike">
                <a:solidFill>
                  <a:srgbClr val="3F3F3F"/>
                </a:solidFill>
                <a:latin typeface="Trebuchet MS"/>
                <a:ea typeface="Trebuchet MS"/>
                <a:cs typeface="Trebuchet MS"/>
                <a:sym typeface="Trebuchet MS"/>
              </a:defRPr>
            </a:lvl9pPr>
          </a:lstStyle>
          <a:p/>
        </p:txBody>
      </p:sp>
      <p:sp>
        <p:nvSpPr>
          <p:cNvPr id="91" name="Shape 91"/>
          <p:cNvSpPr txBox="1"/>
          <p:nvPr>
            <p:ph idx="10" type="dt"/>
          </p:nvPr>
        </p:nvSpPr>
        <p:spPr>
          <a:xfrm>
            <a:off x="6172200" y="6172200"/>
            <a:ext cx="2514600" cy="365125"/>
          </a:xfrm>
          <a:prstGeom prst="rect">
            <a:avLst/>
          </a:prstGeom>
          <a:noFill/>
          <a:ln>
            <a:noFill/>
          </a:ln>
        </p:spPr>
        <p:txBody>
          <a:bodyPr anchorCtr="0" anchor="ctr" bIns="91425" lIns="91425" spcFirstLastPara="1" rIns="91425" wrap="square" tIns="91425"/>
          <a:lstStyle>
            <a:lvl1pPr indent="0" lvl="0" marL="0" marR="0" rtl="0" algn="r">
              <a:lnSpc>
                <a:spcPct val="100000"/>
              </a:lnSpc>
              <a:spcBef>
                <a:spcPts val="0"/>
              </a:spcBef>
              <a:spcAft>
                <a:spcPts val="0"/>
              </a:spcAft>
              <a:buClr>
                <a:srgbClr val="7F7F7F"/>
              </a:buClr>
              <a:buSzPts val="1400"/>
              <a:buFont typeface="Arial"/>
              <a:buNone/>
              <a:defRPr b="1" i="0" sz="1100" u="none" cap="none" strike="noStrike">
                <a:solidFill>
                  <a:srgbClr val="7F7F7F"/>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2" name="Shape 92"/>
          <p:cNvSpPr txBox="1"/>
          <p:nvPr>
            <p:ph idx="11" type="ftr"/>
          </p:nvPr>
        </p:nvSpPr>
        <p:spPr>
          <a:xfrm>
            <a:off x="457199" y="6172200"/>
            <a:ext cx="3352801" cy="365125"/>
          </a:xfrm>
          <a:prstGeom prst="rect">
            <a:avLst/>
          </a:prstGeom>
          <a:noFill/>
          <a:ln>
            <a:noFill/>
          </a:ln>
        </p:spPr>
        <p:txBody>
          <a:bodyPr anchorCtr="0" anchor="ctr" bIns="91425" lIns="91425" spcFirstLastPara="1" rIns="91425" wrap="square" tIns="91425"/>
          <a:lstStyle>
            <a:lvl1pPr indent="0" lvl="0" marL="0" marR="0" rtl="0" algn="l">
              <a:lnSpc>
                <a:spcPct val="100000"/>
              </a:lnSpc>
              <a:spcBef>
                <a:spcPts val="0"/>
              </a:spcBef>
              <a:spcAft>
                <a:spcPts val="0"/>
              </a:spcAft>
              <a:buClr>
                <a:srgbClr val="7F7F7F"/>
              </a:buClr>
              <a:buSzPts val="1400"/>
              <a:buFont typeface="Arial"/>
              <a:buNone/>
              <a:defRPr b="1" i="0" sz="1100" u="none" cap="none" strike="noStrike">
                <a:solidFill>
                  <a:srgbClr val="7F7F7F"/>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3" name="Shape 93"/>
          <p:cNvSpPr txBox="1"/>
          <p:nvPr>
            <p:ph idx="12" type="sldNum"/>
          </p:nvPr>
        </p:nvSpPr>
        <p:spPr>
          <a:xfrm>
            <a:off x="3810000" y="6172200"/>
            <a:ext cx="18288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Вертикальный заголовок и текст" type="vertTitleAndTx">
  <p:cSld name="VERTICAL_TITLE_AND_VERTICAL_TEXT">
    <p:spTree>
      <p:nvGrpSpPr>
        <p:cNvPr id="94" name="Shape 94"/>
        <p:cNvGrpSpPr/>
        <p:nvPr/>
      </p:nvGrpSpPr>
      <p:grpSpPr>
        <a:xfrm>
          <a:off x="0" y="0"/>
          <a:ext cx="0" cy="0"/>
          <a:chOff x="0" y="0"/>
          <a:chExt cx="0" cy="0"/>
        </a:xfrm>
      </p:grpSpPr>
      <p:sp>
        <p:nvSpPr>
          <p:cNvPr id="95" name="Shape 95"/>
          <p:cNvSpPr txBox="1"/>
          <p:nvPr>
            <p:ph type="title"/>
          </p:nvPr>
        </p:nvSpPr>
        <p:spPr>
          <a:xfrm rot="5400000">
            <a:off x="-436711" y="1966986"/>
            <a:ext cx="5238339" cy="2057400"/>
          </a:xfrm>
          <a:prstGeom prst="rect">
            <a:avLst/>
          </a:prstGeom>
          <a:noFill/>
          <a:ln>
            <a:noFill/>
          </a:ln>
        </p:spPr>
        <p:txBody>
          <a:bodyPr anchorCtr="0" anchor="t" bIns="91425" lIns="91425" spcFirstLastPara="1" rIns="91425" wrap="square" tIns="91425"/>
          <a:lstStyle>
            <a:lvl1pPr indent="-320040" lvl="0" marL="320040" marR="0" rtl="0" algn="l">
              <a:spcBef>
                <a:spcPts val="0"/>
              </a:spcBef>
              <a:spcAft>
                <a:spcPts val="0"/>
              </a:spcAft>
              <a:buClr>
                <a:srgbClr val="C3260C"/>
              </a:buClr>
              <a:buSzPts val="5888"/>
              <a:buFont typeface="Georgia"/>
              <a:buChar char="*"/>
              <a:defRPr b="1" i="0" sz="4600" u="none" cap="none" strike="noStrike">
                <a:solidFill>
                  <a:schemeClr val="dk1"/>
                </a:solidFill>
                <a:latin typeface="Trebuchet MS"/>
                <a:ea typeface="Trebuchet MS"/>
                <a:cs typeface="Trebuchet MS"/>
                <a:sym typeface="Trebuchet MS"/>
              </a:defRPr>
            </a:lvl1pPr>
            <a:lvl2pPr indent="0" lvl="1" marL="0" marR="0" rtl="0" algn="l">
              <a:spcBef>
                <a:spcPts val="0"/>
              </a:spcBef>
              <a:spcAft>
                <a:spcPts val="0"/>
              </a:spcAft>
              <a:buSzPts val="1400"/>
              <a:buNone/>
              <a:defRPr b="0" i="0" sz="1800" u="none" cap="none" strike="noStrike">
                <a:solidFill>
                  <a:schemeClr val="dk2"/>
                </a:solidFill>
              </a:defRPr>
            </a:lvl2pPr>
            <a:lvl3pPr indent="0" lvl="2" marL="0" marR="0" rtl="0" algn="l">
              <a:spcBef>
                <a:spcPts val="0"/>
              </a:spcBef>
              <a:spcAft>
                <a:spcPts val="0"/>
              </a:spcAft>
              <a:buSzPts val="1400"/>
              <a:buNone/>
              <a:defRPr b="0" i="0" sz="1800" u="none" cap="none" strike="noStrike">
                <a:solidFill>
                  <a:schemeClr val="dk2"/>
                </a:solidFill>
              </a:defRPr>
            </a:lvl3pPr>
            <a:lvl4pPr indent="0" lvl="3" marL="0" marR="0" rtl="0" algn="l">
              <a:spcBef>
                <a:spcPts val="0"/>
              </a:spcBef>
              <a:spcAft>
                <a:spcPts val="0"/>
              </a:spcAft>
              <a:buSzPts val="1400"/>
              <a:buNone/>
              <a:defRPr b="0" i="0" sz="1800" u="none" cap="none" strike="noStrike">
                <a:solidFill>
                  <a:schemeClr val="dk2"/>
                </a:solidFill>
              </a:defRPr>
            </a:lvl4pPr>
            <a:lvl5pPr indent="0" lvl="4" marL="0" marR="0" rtl="0" algn="l">
              <a:spcBef>
                <a:spcPts val="0"/>
              </a:spcBef>
              <a:spcAft>
                <a:spcPts val="0"/>
              </a:spcAft>
              <a:buSzPts val="1400"/>
              <a:buNone/>
              <a:defRPr b="0" i="0" sz="1800" u="none" cap="none" strike="noStrike">
                <a:solidFill>
                  <a:schemeClr val="dk2"/>
                </a:solidFill>
              </a:defRPr>
            </a:lvl5pPr>
            <a:lvl6pPr indent="0" lvl="5" marL="0" marR="0" rtl="0" algn="l">
              <a:spcBef>
                <a:spcPts val="0"/>
              </a:spcBef>
              <a:spcAft>
                <a:spcPts val="0"/>
              </a:spcAft>
              <a:buSzPts val="1400"/>
              <a:buNone/>
              <a:defRPr b="0" i="0" sz="1800" u="none" cap="none" strike="noStrike">
                <a:solidFill>
                  <a:schemeClr val="dk2"/>
                </a:solidFill>
              </a:defRPr>
            </a:lvl6pPr>
            <a:lvl7pPr indent="0" lvl="6" marL="0" marR="0" rtl="0" algn="l">
              <a:spcBef>
                <a:spcPts val="0"/>
              </a:spcBef>
              <a:spcAft>
                <a:spcPts val="0"/>
              </a:spcAft>
              <a:buSzPts val="1400"/>
              <a:buNone/>
              <a:defRPr b="0" i="0" sz="1800" u="none" cap="none" strike="noStrike">
                <a:solidFill>
                  <a:schemeClr val="dk2"/>
                </a:solidFill>
              </a:defRPr>
            </a:lvl7pPr>
            <a:lvl8pPr indent="0" lvl="7" marL="0" marR="0" rtl="0" algn="l">
              <a:spcBef>
                <a:spcPts val="0"/>
              </a:spcBef>
              <a:spcAft>
                <a:spcPts val="0"/>
              </a:spcAft>
              <a:buSzPts val="1400"/>
              <a:buNone/>
              <a:defRPr b="0" i="0" sz="1800" u="none" cap="none" strike="noStrike">
                <a:solidFill>
                  <a:schemeClr val="dk2"/>
                </a:solidFill>
              </a:defRPr>
            </a:lvl8pPr>
            <a:lvl9pPr indent="0" lvl="8" marL="0" marR="0" rtl="0" algn="l">
              <a:spcBef>
                <a:spcPts val="0"/>
              </a:spcBef>
              <a:spcAft>
                <a:spcPts val="0"/>
              </a:spcAft>
              <a:buSzPts val="1400"/>
              <a:buNone/>
              <a:defRPr b="0" i="0" sz="1800" u="none" cap="none" strike="noStrike">
                <a:solidFill>
                  <a:schemeClr val="dk2"/>
                </a:solidFill>
              </a:defRPr>
            </a:lvl9pPr>
          </a:lstStyle>
          <a:p/>
        </p:txBody>
      </p:sp>
      <p:sp>
        <p:nvSpPr>
          <p:cNvPr id="96" name="Shape 96"/>
          <p:cNvSpPr txBox="1"/>
          <p:nvPr>
            <p:ph idx="1" type="body"/>
          </p:nvPr>
        </p:nvSpPr>
        <p:spPr>
          <a:xfrm rot="5400000">
            <a:off x="3291392" y="764240"/>
            <a:ext cx="4894729" cy="4829287"/>
          </a:xfrm>
          <a:prstGeom prst="rect">
            <a:avLst/>
          </a:prstGeom>
          <a:noFill/>
          <a:ln>
            <a:noFill/>
          </a:ln>
        </p:spPr>
        <p:txBody>
          <a:bodyPr anchorCtr="0" anchor="t" bIns="91425" lIns="91425" spcFirstLastPara="1" rIns="91425" wrap="square" tIns="91425"/>
          <a:lstStyle>
            <a:lvl1pPr indent="-410210" lvl="0" marL="457200" marR="0" rtl="0" algn="l">
              <a:spcBef>
                <a:spcPts val="440"/>
              </a:spcBef>
              <a:spcAft>
                <a:spcPts val="0"/>
              </a:spcAft>
              <a:buClr>
                <a:srgbClr val="C3260C"/>
              </a:buClr>
              <a:buSzPts val="2860"/>
              <a:buFont typeface="Georgia"/>
              <a:buChar char="*"/>
              <a:defRPr b="0" i="0" sz="2200" u="none" cap="none" strike="noStrike">
                <a:solidFill>
                  <a:srgbClr val="3F3F3F"/>
                </a:solidFill>
                <a:latin typeface="Trebuchet MS"/>
                <a:ea typeface="Trebuchet MS"/>
                <a:cs typeface="Trebuchet MS"/>
                <a:sym typeface="Trebuchet MS"/>
              </a:defRPr>
            </a:lvl1pPr>
            <a:lvl2pPr indent="-393700" lvl="1" marL="914400" marR="0" rtl="0" algn="l">
              <a:spcBef>
                <a:spcPts val="400"/>
              </a:spcBef>
              <a:spcAft>
                <a:spcPts val="0"/>
              </a:spcAft>
              <a:buClr>
                <a:srgbClr val="C3260C"/>
              </a:buClr>
              <a:buSzPts val="2600"/>
              <a:buFont typeface="Georgia"/>
              <a:buChar char="*"/>
              <a:defRPr b="0" i="0" sz="2000" u="none" cap="none" strike="noStrike">
                <a:solidFill>
                  <a:srgbClr val="3F3F3F"/>
                </a:solidFill>
                <a:latin typeface="Trebuchet MS"/>
                <a:ea typeface="Trebuchet MS"/>
                <a:cs typeface="Trebuchet MS"/>
                <a:sym typeface="Trebuchet MS"/>
              </a:defRPr>
            </a:lvl2pPr>
            <a:lvl3pPr indent="-377189" lvl="2" marL="1371600" marR="0" rtl="0" algn="l">
              <a:spcBef>
                <a:spcPts val="360"/>
              </a:spcBef>
              <a:spcAft>
                <a:spcPts val="0"/>
              </a:spcAft>
              <a:buClr>
                <a:srgbClr val="C3260C"/>
              </a:buClr>
              <a:buSzPts val="2340"/>
              <a:buFont typeface="Georgia"/>
              <a:buChar char="*"/>
              <a:defRPr b="0" i="0" sz="1800" u="none" cap="none" strike="noStrike">
                <a:solidFill>
                  <a:srgbClr val="3F3F3F"/>
                </a:solidFill>
                <a:latin typeface="Trebuchet MS"/>
                <a:ea typeface="Trebuchet MS"/>
                <a:cs typeface="Trebuchet MS"/>
                <a:sym typeface="Trebuchet MS"/>
              </a:defRPr>
            </a:lvl3pPr>
            <a:lvl4pPr indent="-360680" lvl="3" marL="1828800" marR="0" rtl="0" algn="l">
              <a:spcBef>
                <a:spcPts val="320"/>
              </a:spcBef>
              <a:spcAft>
                <a:spcPts val="0"/>
              </a:spcAft>
              <a:buClr>
                <a:srgbClr val="C3260C"/>
              </a:buClr>
              <a:buSzPts val="2080"/>
              <a:buFont typeface="Georgia"/>
              <a:buChar char="*"/>
              <a:defRPr b="0" i="0" sz="1600" u="none" cap="none" strike="noStrike">
                <a:solidFill>
                  <a:srgbClr val="3F3F3F"/>
                </a:solidFill>
                <a:latin typeface="Trebuchet MS"/>
                <a:ea typeface="Trebuchet MS"/>
                <a:cs typeface="Trebuchet MS"/>
                <a:sym typeface="Trebuchet MS"/>
              </a:defRPr>
            </a:lvl4pPr>
            <a:lvl5pPr indent="-344170" lvl="4" marL="2286000" marR="0" rtl="0" algn="l">
              <a:spcBef>
                <a:spcPts val="300"/>
              </a:spcBef>
              <a:spcAft>
                <a:spcPts val="0"/>
              </a:spcAft>
              <a:buClr>
                <a:srgbClr val="C3260C"/>
              </a:buClr>
              <a:buSzPts val="1820"/>
              <a:buFont typeface="Georgia"/>
              <a:buChar char="*"/>
              <a:defRPr b="0" i="0" sz="1400" u="none" cap="none" strike="noStrike">
                <a:solidFill>
                  <a:srgbClr val="3F3F3F"/>
                </a:solidFill>
                <a:latin typeface="Trebuchet MS"/>
                <a:ea typeface="Trebuchet MS"/>
                <a:cs typeface="Trebuchet MS"/>
                <a:sym typeface="Trebuchet MS"/>
              </a:defRPr>
            </a:lvl5pPr>
            <a:lvl6pPr indent="-344170" lvl="5" marL="2743200" marR="0" rtl="0" algn="l">
              <a:spcBef>
                <a:spcPts val="300"/>
              </a:spcBef>
              <a:spcAft>
                <a:spcPts val="0"/>
              </a:spcAft>
              <a:buClr>
                <a:srgbClr val="C3260C"/>
              </a:buClr>
              <a:buSzPts val="1820"/>
              <a:buFont typeface="Georgia"/>
              <a:buChar char="*"/>
              <a:defRPr b="0" i="0" sz="1400" u="none" cap="none" strike="noStrike">
                <a:solidFill>
                  <a:srgbClr val="3F3F3F"/>
                </a:solidFill>
                <a:latin typeface="Trebuchet MS"/>
                <a:ea typeface="Trebuchet MS"/>
                <a:cs typeface="Trebuchet MS"/>
                <a:sym typeface="Trebuchet MS"/>
              </a:defRPr>
            </a:lvl6pPr>
            <a:lvl7pPr indent="-344170" lvl="6" marL="3200400" marR="0" rtl="0" algn="l">
              <a:spcBef>
                <a:spcPts val="300"/>
              </a:spcBef>
              <a:spcAft>
                <a:spcPts val="0"/>
              </a:spcAft>
              <a:buClr>
                <a:srgbClr val="C3260C"/>
              </a:buClr>
              <a:buSzPts val="1820"/>
              <a:buFont typeface="Georgia"/>
              <a:buChar char="*"/>
              <a:defRPr b="0" i="0" sz="1400" u="none" cap="none" strike="noStrike">
                <a:solidFill>
                  <a:srgbClr val="3F3F3F"/>
                </a:solidFill>
                <a:latin typeface="Trebuchet MS"/>
                <a:ea typeface="Trebuchet MS"/>
                <a:cs typeface="Trebuchet MS"/>
                <a:sym typeface="Trebuchet MS"/>
              </a:defRPr>
            </a:lvl7pPr>
            <a:lvl8pPr indent="-344170" lvl="7" marL="3657600" marR="0" rtl="0" algn="l">
              <a:spcBef>
                <a:spcPts val="300"/>
              </a:spcBef>
              <a:spcAft>
                <a:spcPts val="0"/>
              </a:spcAft>
              <a:buClr>
                <a:srgbClr val="C3260C"/>
              </a:buClr>
              <a:buSzPts val="1820"/>
              <a:buFont typeface="Georgia"/>
              <a:buChar char="*"/>
              <a:defRPr b="0" i="0" sz="1400" u="none" cap="none" strike="noStrike">
                <a:solidFill>
                  <a:srgbClr val="3F3F3F"/>
                </a:solidFill>
                <a:latin typeface="Trebuchet MS"/>
                <a:ea typeface="Trebuchet MS"/>
                <a:cs typeface="Trebuchet MS"/>
                <a:sym typeface="Trebuchet MS"/>
              </a:defRPr>
            </a:lvl8pPr>
            <a:lvl9pPr indent="-344170" lvl="8" marL="4114800" marR="0" rtl="0" algn="l">
              <a:spcBef>
                <a:spcPts val="300"/>
              </a:spcBef>
              <a:spcAft>
                <a:spcPts val="300"/>
              </a:spcAft>
              <a:buClr>
                <a:srgbClr val="C3260C"/>
              </a:buClr>
              <a:buSzPts val="1820"/>
              <a:buFont typeface="Georgia"/>
              <a:buChar char="*"/>
              <a:defRPr b="0" i="0" sz="1400" u="none" cap="none" strike="noStrike">
                <a:solidFill>
                  <a:srgbClr val="3F3F3F"/>
                </a:solidFill>
                <a:latin typeface="Trebuchet MS"/>
                <a:ea typeface="Trebuchet MS"/>
                <a:cs typeface="Trebuchet MS"/>
                <a:sym typeface="Trebuchet MS"/>
              </a:defRPr>
            </a:lvl9pPr>
          </a:lstStyle>
          <a:p/>
        </p:txBody>
      </p:sp>
      <p:sp>
        <p:nvSpPr>
          <p:cNvPr id="97" name="Shape 97"/>
          <p:cNvSpPr txBox="1"/>
          <p:nvPr>
            <p:ph idx="10" type="dt"/>
          </p:nvPr>
        </p:nvSpPr>
        <p:spPr>
          <a:xfrm>
            <a:off x="6172200" y="6172200"/>
            <a:ext cx="2514600" cy="365125"/>
          </a:xfrm>
          <a:prstGeom prst="rect">
            <a:avLst/>
          </a:prstGeom>
          <a:noFill/>
          <a:ln>
            <a:noFill/>
          </a:ln>
        </p:spPr>
        <p:txBody>
          <a:bodyPr anchorCtr="0" anchor="ctr" bIns="91425" lIns="91425" spcFirstLastPara="1" rIns="91425" wrap="square" tIns="91425"/>
          <a:lstStyle>
            <a:lvl1pPr indent="0" lvl="0" marL="0" marR="0" rtl="0" algn="r">
              <a:lnSpc>
                <a:spcPct val="100000"/>
              </a:lnSpc>
              <a:spcBef>
                <a:spcPts val="0"/>
              </a:spcBef>
              <a:spcAft>
                <a:spcPts val="0"/>
              </a:spcAft>
              <a:buClr>
                <a:srgbClr val="7F7F7F"/>
              </a:buClr>
              <a:buSzPts val="1400"/>
              <a:buFont typeface="Arial"/>
              <a:buNone/>
              <a:defRPr b="1" i="0" sz="1100" u="none" cap="none" strike="noStrike">
                <a:solidFill>
                  <a:srgbClr val="7F7F7F"/>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8" name="Shape 98"/>
          <p:cNvSpPr txBox="1"/>
          <p:nvPr>
            <p:ph idx="11" type="ftr"/>
          </p:nvPr>
        </p:nvSpPr>
        <p:spPr>
          <a:xfrm>
            <a:off x="457199" y="6172200"/>
            <a:ext cx="3352801" cy="365125"/>
          </a:xfrm>
          <a:prstGeom prst="rect">
            <a:avLst/>
          </a:prstGeom>
          <a:noFill/>
          <a:ln>
            <a:noFill/>
          </a:ln>
        </p:spPr>
        <p:txBody>
          <a:bodyPr anchorCtr="0" anchor="ctr" bIns="91425" lIns="91425" spcFirstLastPara="1" rIns="91425" wrap="square" tIns="91425"/>
          <a:lstStyle>
            <a:lvl1pPr indent="0" lvl="0" marL="0" marR="0" rtl="0" algn="l">
              <a:lnSpc>
                <a:spcPct val="100000"/>
              </a:lnSpc>
              <a:spcBef>
                <a:spcPts val="0"/>
              </a:spcBef>
              <a:spcAft>
                <a:spcPts val="0"/>
              </a:spcAft>
              <a:buClr>
                <a:srgbClr val="7F7F7F"/>
              </a:buClr>
              <a:buSzPts val="1400"/>
              <a:buFont typeface="Arial"/>
              <a:buNone/>
              <a:defRPr b="1" i="0" sz="1100" u="none" cap="none" strike="noStrike">
                <a:solidFill>
                  <a:srgbClr val="7F7F7F"/>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9" name="Shape 99"/>
          <p:cNvSpPr txBox="1"/>
          <p:nvPr>
            <p:ph idx="12" type="sldNum"/>
          </p:nvPr>
        </p:nvSpPr>
        <p:spPr>
          <a:xfrm>
            <a:off x="3810000" y="6172200"/>
            <a:ext cx="18288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Заголовок и объект" type="obj">
  <p:cSld name="OBJECT">
    <p:spTree>
      <p:nvGrpSpPr>
        <p:cNvPr id="29" name="Shape 29"/>
        <p:cNvGrpSpPr/>
        <p:nvPr/>
      </p:nvGrpSpPr>
      <p:grpSpPr>
        <a:xfrm>
          <a:off x="0" y="0"/>
          <a:ext cx="0" cy="0"/>
          <a:chOff x="0" y="0"/>
          <a:chExt cx="0" cy="0"/>
        </a:xfrm>
      </p:grpSpPr>
      <p:sp>
        <p:nvSpPr>
          <p:cNvPr id="30" name="Shape 30"/>
          <p:cNvSpPr txBox="1"/>
          <p:nvPr>
            <p:ph idx="10" type="dt"/>
          </p:nvPr>
        </p:nvSpPr>
        <p:spPr>
          <a:xfrm>
            <a:off x="6172200" y="6172200"/>
            <a:ext cx="2514600" cy="365125"/>
          </a:xfrm>
          <a:prstGeom prst="rect">
            <a:avLst/>
          </a:prstGeom>
          <a:noFill/>
          <a:ln>
            <a:noFill/>
          </a:ln>
        </p:spPr>
        <p:txBody>
          <a:bodyPr anchorCtr="0" anchor="ctr" bIns="91425" lIns="91425" spcFirstLastPara="1" rIns="91425" wrap="square" tIns="91425"/>
          <a:lstStyle>
            <a:lvl1pPr indent="0" lvl="0" marL="0" marR="0" rtl="0" algn="r">
              <a:lnSpc>
                <a:spcPct val="100000"/>
              </a:lnSpc>
              <a:spcBef>
                <a:spcPts val="0"/>
              </a:spcBef>
              <a:spcAft>
                <a:spcPts val="0"/>
              </a:spcAft>
              <a:buClr>
                <a:srgbClr val="7F7F7F"/>
              </a:buClr>
              <a:buSzPts val="1400"/>
              <a:buFont typeface="Arial"/>
              <a:buNone/>
              <a:defRPr b="1" i="0" sz="1100" u="none" cap="none" strike="noStrike">
                <a:solidFill>
                  <a:srgbClr val="7F7F7F"/>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1" name="Shape 31"/>
          <p:cNvSpPr txBox="1"/>
          <p:nvPr>
            <p:ph idx="11" type="ftr"/>
          </p:nvPr>
        </p:nvSpPr>
        <p:spPr>
          <a:xfrm>
            <a:off x="457199" y="6172200"/>
            <a:ext cx="3352801" cy="365125"/>
          </a:xfrm>
          <a:prstGeom prst="rect">
            <a:avLst/>
          </a:prstGeom>
          <a:noFill/>
          <a:ln>
            <a:noFill/>
          </a:ln>
        </p:spPr>
        <p:txBody>
          <a:bodyPr anchorCtr="0" anchor="ctr" bIns="91425" lIns="91425" spcFirstLastPara="1" rIns="91425" wrap="square" tIns="91425"/>
          <a:lstStyle>
            <a:lvl1pPr indent="0" lvl="0" marL="0" marR="0" rtl="0" algn="l">
              <a:lnSpc>
                <a:spcPct val="100000"/>
              </a:lnSpc>
              <a:spcBef>
                <a:spcPts val="0"/>
              </a:spcBef>
              <a:spcAft>
                <a:spcPts val="0"/>
              </a:spcAft>
              <a:buClr>
                <a:srgbClr val="7F7F7F"/>
              </a:buClr>
              <a:buSzPts val="1400"/>
              <a:buFont typeface="Arial"/>
              <a:buNone/>
              <a:defRPr b="1" i="0" sz="1100" u="none" cap="none" strike="noStrike">
                <a:solidFill>
                  <a:srgbClr val="7F7F7F"/>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2" name="Shape 32"/>
          <p:cNvSpPr txBox="1"/>
          <p:nvPr>
            <p:ph idx="12" type="sldNum"/>
          </p:nvPr>
        </p:nvSpPr>
        <p:spPr>
          <a:xfrm>
            <a:off x="3810000" y="6172200"/>
            <a:ext cx="18288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uk-UA"/>
              <a:t>‹#›</a:t>
            </a:fld>
            <a:endParaRPr/>
          </a:p>
        </p:txBody>
      </p:sp>
      <p:sp>
        <p:nvSpPr>
          <p:cNvPr id="33" name="Shape 33"/>
          <p:cNvSpPr txBox="1"/>
          <p:nvPr>
            <p:ph type="title"/>
          </p:nvPr>
        </p:nvSpPr>
        <p:spPr>
          <a:xfrm>
            <a:off x="1793289" y="4372168"/>
            <a:ext cx="6512511" cy="1143000"/>
          </a:xfrm>
          <a:prstGeom prst="rect">
            <a:avLst/>
          </a:prstGeom>
          <a:noFill/>
          <a:ln>
            <a:noFill/>
          </a:ln>
        </p:spPr>
        <p:txBody>
          <a:bodyPr anchorCtr="0" anchor="t" bIns="91425" lIns="91425" spcFirstLastPara="1" rIns="91425" wrap="square" tIns="91425"/>
          <a:lstStyle>
            <a:lvl1pPr indent="-320040" lvl="0" marL="320040" marR="0" rtl="0" algn="r">
              <a:spcBef>
                <a:spcPts val="0"/>
              </a:spcBef>
              <a:spcAft>
                <a:spcPts val="0"/>
              </a:spcAft>
              <a:buClr>
                <a:srgbClr val="C3260C"/>
              </a:buClr>
              <a:buSzPts val="5888"/>
              <a:buFont typeface="Georgia"/>
              <a:buChar char="*"/>
              <a:defRPr b="1" i="0" sz="4600" u="none" cap="none" strike="noStrike">
                <a:solidFill>
                  <a:schemeClr val="dk1"/>
                </a:solidFill>
                <a:latin typeface="Trebuchet MS"/>
                <a:ea typeface="Trebuchet MS"/>
                <a:cs typeface="Trebuchet MS"/>
                <a:sym typeface="Trebuchet MS"/>
              </a:defRPr>
            </a:lvl1pPr>
            <a:lvl2pPr indent="0" lvl="1" marL="0" marR="0" rtl="0" algn="l">
              <a:spcBef>
                <a:spcPts val="0"/>
              </a:spcBef>
              <a:spcAft>
                <a:spcPts val="0"/>
              </a:spcAft>
              <a:buSzPts val="1400"/>
              <a:buNone/>
              <a:defRPr b="0" i="0" sz="1800" u="none" cap="none" strike="noStrike">
                <a:solidFill>
                  <a:schemeClr val="dk2"/>
                </a:solidFill>
              </a:defRPr>
            </a:lvl2pPr>
            <a:lvl3pPr indent="0" lvl="2" marL="0" marR="0" rtl="0" algn="l">
              <a:spcBef>
                <a:spcPts val="0"/>
              </a:spcBef>
              <a:spcAft>
                <a:spcPts val="0"/>
              </a:spcAft>
              <a:buSzPts val="1400"/>
              <a:buNone/>
              <a:defRPr b="0" i="0" sz="1800" u="none" cap="none" strike="noStrike">
                <a:solidFill>
                  <a:schemeClr val="dk2"/>
                </a:solidFill>
              </a:defRPr>
            </a:lvl3pPr>
            <a:lvl4pPr indent="0" lvl="3" marL="0" marR="0" rtl="0" algn="l">
              <a:spcBef>
                <a:spcPts val="0"/>
              </a:spcBef>
              <a:spcAft>
                <a:spcPts val="0"/>
              </a:spcAft>
              <a:buSzPts val="1400"/>
              <a:buNone/>
              <a:defRPr b="0" i="0" sz="1800" u="none" cap="none" strike="noStrike">
                <a:solidFill>
                  <a:schemeClr val="dk2"/>
                </a:solidFill>
              </a:defRPr>
            </a:lvl4pPr>
            <a:lvl5pPr indent="0" lvl="4" marL="0" marR="0" rtl="0" algn="l">
              <a:spcBef>
                <a:spcPts val="0"/>
              </a:spcBef>
              <a:spcAft>
                <a:spcPts val="0"/>
              </a:spcAft>
              <a:buSzPts val="1400"/>
              <a:buNone/>
              <a:defRPr b="0" i="0" sz="1800" u="none" cap="none" strike="noStrike">
                <a:solidFill>
                  <a:schemeClr val="dk2"/>
                </a:solidFill>
              </a:defRPr>
            </a:lvl5pPr>
            <a:lvl6pPr indent="0" lvl="5" marL="0" marR="0" rtl="0" algn="l">
              <a:spcBef>
                <a:spcPts val="0"/>
              </a:spcBef>
              <a:spcAft>
                <a:spcPts val="0"/>
              </a:spcAft>
              <a:buSzPts val="1400"/>
              <a:buNone/>
              <a:defRPr b="0" i="0" sz="1800" u="none" cap="none" strike="noStrike">
                <a:solidFill>
                  <a:schemeClr val="dk2"/>
                </a:solidFill>
              </a:defRPr>
            </a:lvl6pPr>
            <a:lvl7pPr indent="0" lvl="6" marL="0" marR="0" rtl="0" algn="l">
              <a:spcBef>
                <a:spcPts val="0"/>
              </a:spcBef>
              <a:spcAft>
                <a:spcPts val="0"/>
              </a:spcAft>
              <a:buSzPts val="1400"/>
              <a:buNone/>
              <a:defRPr b="0" i="0" sz="1800" u="none" cap="none" strike="noStrike">
                <a:solidFill>
                  <a:schemeClr val="dk2"/>
                </a:solidFill>
              </a:defRPr>
            </a:lvl7pPr>
            <a:lvl8pPr indent="0" lvl="7" marL="0" marR="0" rtl="0" algn="l">
              <a:spcBef>
                <a:spcPts val="0"/>
              </a:spcBef>
              <a:spcAft>
                <a:spcPts val="0"/>
              </a:spcAft>
              <a:buSzPts val="1400"/>
              <a:buNone/>
              <a:defRPr b="0" i="0" sz="1800" u="none" cap="none" strike="noStrike">
                <a:solidFill>
                  <a:schemeClr val="dk2"/>
                </a:solidFill>
              </a:defRPr>
            </a:lvl8pPr>
            <a:lvl9pPr indent="0" lvl="8" marL="0" marR="0" rtl="0" algn="l">
              <a:spcBef>
                <a:spcPts val="0"/>
              </a:spcBef>
              <a:spcAft>
                <a:spcPts val="0"/>
              </a:spcAft>
              <a:buSzPts val="1400"/>
              <a:buNone/>
              <a:defRPr b="0" i="0" sz="1800" u="none" cap="none" strike="noStrike">
                <a:solidFill>
                  <a:schemeClr val="dk2"/>
                </a:solidFill>
              </a:defRPr>
            </a:lvl9pPr>
          </a:lstStyle>
          <a:p/>
        </p:txBody>
      </p:sp>
      <p:sp>
        <p:nvSpPr>
          <p:cNvPr id="34" name="Shape 34"/>
          <p:cNvSpPr txBox="1"/>
          <p:nvPr>
            <p:ph idx="1" type="body"/>
          </p:nvPr>
        </p:nvSpPr>
        <p:spPr>
          <a:xfrm>
            <a:off x="1143000" y="731520"/>
            <a:ext cx="6400800" cy="3474720"/>
          </a:xfrm>
          <a:prstGeom prst="rect">
            <a:avLst/>
          </a:prstGeom>
          <a:noFill/>
          <a:ln>
            <a:noFill/>
          </a:ln>
        </p:spPr>
        <p:txBody>
          <a:bodyPr anchorCtr="0" anchor="t" bIns="91425" lIns="91425" spcFirstLastPara="1" rIns="91425" wrap="square" tIns="91425"/>
          <a:lstStyle>
            <a:lvl1pPr indent="-410210" lvl="0" marL="457200" marR="0" rtl="0" algn="l">
              <a:spcBef>
                <a:spcPts val="440"/>
              </a:spcBef>
              <a:spcAft>
                <a:spcPts val="0"/>
              </a:spcAft>
              <a:buClr>
                <a:srgbClr val="C3260C"/>
              </a:buClr>
              <a:buSzPts val="2860"/>
              <a:buFont typeface="Georgia"/>
              <a:buChar char="*"/>
              <a:defRPr b="0" i="0" sz="2200" u="none" cap="none" strike="noStrike">
                <a:solidFill>
                  <a:srgbClr val="3F3F3F"/>
                </a:solidFill>
                <a:latin typeface="Trebuchet MS"/>
                <a:ea typeface="Trebuchet MS"/>
                <a:cs typeface="Trebuchet MS"/>
                <a:sym typeface="Trebuchet MS"/>
              </a:defRPr>
            </a:lvl1pPr>
            <a:lvl2pPr indent="-393700" lvl="1" marL="914400" marR="0" rtl="0" algn="l">
              <a:spcBef>
                <a:spcPts val="400"/>
              </a:spcBef>
              <a:spcAft>
                <a:spcPts val="0"/>
              </a:spcAft>
              <a:buClr>
                <a:srgbClr val="C3260C"/>
              </a:buClr>
              <a:buSzPts val="2600"/>
              <a:buFont typeface="Georgia"/>
              <a:buChar char="*"/>
              <a:defRPr b="0" i="0" sz="2000" u="none" cap="none" strike="noStrike">
                <a:solidFill>
                  <a:srgbClr val="3F3F3F"/>
                </a:solidFill>
                <a:latin typeface="Trebuchet MS"/>
                <a:ea typeface="Trebuchet MS"/>
                <a:cs typeface="Trebuchet MS"/>
                <a:sym typeface="Trebuchet MS"/>
              </a:defRPr>
            </a:lvl2pPr>
            <a:lvl3pPr indent="-377189" lvl="2" marL="1371600" marR="0" rtl="0" algn="l">
              <a:spcBef>
                <a:spcPts val="360"/>
              </a:spcBef>
              <a:spcAft>
                <a:spcPts val="0"/>
              </a:spcAft>
              <a:buClr>
                <a:srgbClr val="C3260C"/>
              </a:buClr>
              <a:buSzPts val="2340"/>
              <a:buFont typeface="Georgia"/>
              <a:buChar char="*"/>
              <a:defRPr b="0" i="0" sz="1800" u="none" cap="none" strike="noStrike">
                <a:solidFill>
                  <a:srgbClr val="3F3F3F"/>
                </a:solidFill>
                <a:latin typeface="Trebuchet MS"/>
                <a:ea typeface="Trebuchet MS"/>
                <a:cs typeface="Trebuchet MS"/>
                <a:sym typeface="Trebuchet MS"/>
              </a:defRPr>
            </a:lvl3pPr>
            <a:lvl4pPr indent="-360680" lvl="3" marL="1828800" marR="0" rtl="0" algn="l">
              <a:spcBef>
                <a:spcPts val="320"/>
              </a:spcBef>
              <a:spcAft>
                <a:spcPts val="0"/>
              </a:spcAft>
              <a:buClr>
                <a:srgbClr val="C3260C"/>
              </a:buClr>
              <a:buSzPts val="2080"/>
              <a:buFont typeface="Georgia"/>
              <a:buChar char="*"/>
              <a:defRPr b="0" i="0" sz="1600" u="none" cap="none" strike="noStrike">
                <a:solidFill>
                  <a:srgbClr val="3F3F3F"/>
                </a:solidFill>
                <a:latin typeface="Trebuchet MS"/>
                <a:ea typeface="Trebuchet MS"/>
                <a:cs typeface="Trebuchet MS"/>
                <a:sym typeface="Trebuchet MS"/>
              </a:defRPr>
            </a:lvl4pPr>
            <a:lvl5pPr indent="-344170" lvl="4" marL="2286000" marR="0" rtl="0" algn="l">
              <a:spcBef>
                <a:spcPts val="300"/>
              </a:spcBef>
              <a:spcAft>
                <a:spcPts val="0"/>
              </a:spcAft>
              <a:buClr>
                <a:srgbClr val="C3260C"/>
              </a:buClr>
              <a:buSzPts val="1820"/>
              <a:buFont typeface="Georgia"/>
              <a:buChar char="*"/>
              <a:defRPr b="0" i="0" sz="1400" u="none" cap="none" strike="noStrike">
                <a:solidFill>
                  <a:srgbClr val="3F3F3F"/>
                </a:solidFill>
                <a:latin typeface="Trebuchet MS"/>
                <a:ea typeface="Trebuchet MS"/>
                <a:cs typeface="Trebuchet MS"/>
                <a:sym typeface="Trebuchet MS"/>
              </a:defRPr>
            </a:lvl5pPr>
            <a:lvl6pPr indent="-344170" lvl="5" marL="2743200" marR="0" rtl="0" algn="l">
              <a:spcBef>
                <a:spcPts val="300"/>
              </a:spcBef>
              <a:spcAft>
                <a:spcPts val="0"/>
              </a:spcAft>
              <a:buClr>
                <a:srgbClr val="C3260C"/>
              </a:buClr>
              <a:buSzPts val="1820"/>
              <a:buFont typeface="Georgia"/>
              <a:buChar char="*"/>
              <a:defRPr b="0" i="0" sz="1400" u="none" cap="none" strike="noStrike">
                <a:solidFill>
                  <a:srgbClr val="3F3F3F"/>
                </a:solidFill>
                <a:latin typeface="Trebuchet MS"/>
                <a:ea typeface="Trebuchet MS"/>
                <a:cs typeface="Trebuchet MS"/>
                <a:sym typeface="Trebuchet MS"/>
              </a:defRPr>
            </a:lvl6pPr>
            <a:lvl7pPr indent="-344170" lvl="6" marL="3200400" marR="0" rtl="0" algn="l">
              <a:spcBef>
                <a:spcPts val="300"/>
              </a:spcBef>
              <a:spcAft>
                <a:spcPts val="0"/>
              </a:spcAft>
              <a:buClr>
                <a:srgbClr val="C3260C"/>
              </a:buClr>
              <a:buSzPts val="1820"/>
              <a:buFont typeface="Georgia"/>
              <a:buChar char="*"/>
              <a:defRPr b="0" i="0" sz="1400" u="none" cap="none" strike="noStrike">
                <a:solidFill>
                  <a:srgbClr val="3F3F3F"/>
                </a:solidFill>
                <a:latin typeface="Trebuchet MS"/>
                <a:ea typeface="Trebuchet MS"/>
                <a:cs typeface="Trebuchet MS"/>
                <a:sym typeface="Trebuchet MS"/>
              </a:defRPr>
            </a:lvl7pPr>
            <a:lvl8pPr indent="-344170" lvl="7" marL="3657600" marR="0" rtl="0" algn="l">
              <a:spcBef>
                <a:spcPts val="300"/>
              </a:spcBef>
              <a:spcAft>
                <a:spcPts val="0"/>
              </a:spcAft>
              <a:buClr>
                <a:srgbClr val="C3260C"/>
              </a:buClr>
              <a:buSzPts val="1820"/>
              <a:buFont typeface="Georgia"/>
              <a:buChar char="*"/>
              <a:defRPr b="0" i="0" sz="1400" u="none" cap="none" strike="noStrike">
                <a:solidFill>
                  <a:srgbClr val="3F3F3F"/>
                </a:solidFill>
                <a:latin typeface="Trebuchet MS"/>
                <a:ea typeface="Trebuchet MS"/>
                <a:cs typeface="Trebuchet MS"/>
                <a:sym typeface="Trebuchet MS"/>
              </a:defRPr>
            </a:lvl8pPr>
            <a:lvl9pPr indent="-344170" lvl="8" marL="4114800" marR="0" rtl="0" algn="l">
              <a:spcBef>
                <a:spcPts val="300"/>
              </a:spcBef>
              <a:spcAft>
                <a:spcPts val="300"/>
              </a:spcAft>
              <a:buClr>
                <a:srgbClr val="C3260C"/>
              </a:buClr>
              <a:buSzPts val="1820"/>
              <a:buFont typeface="Georgia"/>
              <a:buChar char="*"/>
              <a:defRPr b="0" i="0" sz="1400" u="none" cap="none" strike="noStrike">
                <a:solidFill>
                  <a:srgbClr val="3F3F3F"/>
                </a:solidFill>
                <a:latin typeface="Trebuchet MS"/>
                <a:ea typeface="Trebuchet MS"/>
                <a:cs typeface="Trebuchet MS"/>
                <a:sym typeface="Trebuchet MS"/>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Пустой слайд" type="blank">
  <p:cSld name="BLANK">
    <p:spTree>
      <p:nvGrpSpPr>
        <p:cNvPr id="35" name="Shape 35"/>
        <p:cNvGrpSpPr/>
        <p:nvPr/>
      </p:nvGrpSpPr>
      <p:grpSpPr>
        <a:xfrm>
          <a:off x="0" y="0"/>
          <a:ext cx="0" cy="0"/>
          <a:chOff x="0" y="0"/>
          <a:chExt cx="0" cy="0"/>
        </a:xfrm>
      </p:grpSpPr>
      <p:sp>
        <p:nvSpPr>
          <p:cNvPr id="36" name="Shape 36"/>
          <p:cNvSpPr txBox="1"/>
          <p:nvPr>
            <p:ph idx="10" type="dt"/>
          </p:nvPr>
        </p:nvSpPr>
        <p:spPr>
          <a:xfrm>
            <a:off x="6172200" y="6172200"/>
            <a:ext cx="2514600" cy="365125"/>
          </a:xfrm>
          <a:prstGeom prst="rect">
            <a:avLst/>
          </a:prstGeom>
          <a:noFill/>
          <a:ln>
            <a:noFill/>
          </a:ln>
        </p:spPr>
        <p:txBody>
          <a:bodyPr anchorCtr="0" anchor="ctr" bIns="91425" lIns="91425" spcFirstLastPara="1" rIns="91425" wrap="square" tIns="91425"/>
          <a:lstStyle>
            <a:lvl1pPr indent="0" lvl="0" marL="0" marR="0" rtl="0" algn="r">
              <a:lnSpc>
                <a:spcPct val="100000"/>
              </a:lnSpc>
              <a:spcBef>
                <a:spcPts val="0"/>
              </a:spcBef>
              <a:spcAft>
                <a:spcPts val="0"/>
              </a:spcAft>
              <a:buClr>
                <a:srgbClr val="7F7F7F"/>
              </a:buClr>
              <a:buSzPts val="1400"/>
              <a:buFont typeface="Arial"/>
              <a:buNone/>
              <a:defRPr b="1" i="0" sz="1100" u="none" cap="none" strike="noStrike">
                <a:solidFill>
                  <a:srgbClr val="7F7F7F"/>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7" name="Shape 37"/>
          <p:cNvSpPr txBox="1"/>
          <p:nvPr>
            <p:ph idx="11" type="ftr"/>
          </p:nvPr>
        </p:nvSpPr>
        <p:spPr>
          <a:xfrm>
            <a:off x="457199" y="6172200"/>
            <a:ext cx="3352801" cy="365125"/>
          </a:xfrm>
          <a:prstGeom prst="rect">
            <a:avLst/>
          </a:prstGeom>
          <a:noFill/>
          <a:ln>
            <a:noFill/>
          </a:ln>
        </p:spPr>
        <p:txBody>
          <a:bodyPr anchorCtr="0" anchor="ctr" bIns="91425" lIns="91425" spcFirstLastPara="1" rIns="91425" wrap="square" tIns="91425"/>
          <a:lstStyle>
            <a:lvl1pPr indent="0" lvl="0" marL="0" marR="0" rtl="0" algn="l">
              <a:lnSpc>
                <a:spcPct val="100000"/>
              </a:lnSpc>
              <a:spcBef>
                <a:spcPts val="0"/>
              </a:spcBef>
              <a:spcAft>
                <a:spcPts val="0"/>
              </a:spcAft>
              <a:buClr>
                <a:srgbClr val="7F7F7F"/>
              </a:buClr>
              <a:buSzPts val="1400"/>
              <a:buFont typeface="Arial"/>
              <a:buNone/>
              <a:defRPr b="1" i="0" sz="1100" u="none" cap="none" strike="noStrike">
                <a:solidFill>
                  <a:srgbClr val="7F7F7F"/>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8" name="Shape 38"/>
          <p:cNvSpPr txBox="1"/>
          <p:nvPr>
            <p:ph idx="12" type="sldNum"/>
          </p:nvPr>
        </p:nvSpPr>
        <p:spPr>
          <a:xfrm>
            <a:off x="3810000" y="6172200"/>
            <a:ext cx="18288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Заголовок раздела" type="secHead">
  <p:cSld name="SECTION_HEADER">
    <p:spTree>
      <p:nvGrpSpPr>
        <p:cNvPr id="39" name="Shape 39"/>
        <p:cNvGrpSpPr/>
        <p:nvPr/>
      </p:nvGrpSpPr>
      <p:grpSpPr>
        <a:xfrm>
          <a:off x="0" y="0"/>
          <a:ext cx="0" cy="0"/>
          <a:chOff x="0" y="0"/>
          <a:chExt cx="0" cy="0"/>
        </a:xfrm>
      </p:grpSpPr>
      <p:sp>
        <p:nvSpPr>
          <p:cNvPr id="40" name="Shape 40"/>
          <p:cNvSpPr/>
          <p:nvPr/>
        </p:nvSpPr>
        <p:spPr>
          <a:xfrm>
            <a:off x="0" y="3866920"/>
            <a:ext cx="9144000" cy="2991080"/>
          </a:xfrm>
          <a:prstGeom prst="rect">
            <a:avLst/>
          </a:prstGeom>
          <a:gradFill>
            <a:gsLst>
              <a:gs pos="0">
                <a:srgbClr val="FFFFFF">
                  <a:alpha val="91764"/>
                </a:srgbClr>
              </a:gs>
              <a:gs pos="37000">
                <a:srgbClr val="FFFFFF">
                  <a:alpha val="76862"/>
                </a:srgbClr>
              </a:gs>
              <a:gs pos="100000">
                <a:srgbClr val="B4DCFA">
                  <a:alpha val="80000"/>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41" name="Shape 41"/>
          <p:cNvSpPr/>
          <p:nvPr/>
        </p:nvSpPr>
        <p:spPr>
          <a:xfrm>
            <a:off x="0" y="0"/>
            <a:ext cx="9144000" cy="3866920"/>
          </a:xfrm>
          <a:prstGeom prst="rect">
            <a:avLst/>
          </a:prstGeom>
          <a:gradFill>
            <a:gsLst>
              <a:gs pos="0">
                <a:srgbClr val="FFFFFF">
                  <a:alpha val="89803"/>
                </a:srgbClr>
              </a:gs>
              <a:gs pos="48000">
                <a:srgbClr val="FFFFFF">
                  <a:alpha val="62745"/>
                </a:srgbClr>
              </a:gs>
              <a:gs pos="100000">
                <a:srgbClr val="B4DCFA">
                  <a:alpha val="80000"/>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42" name="Shape 42"/>
          <p:cNvSpPr/>
          <p:nvPr/>
        </p:nvSpPr>
        <p:spPr>
          <a:xfrm>
            <a:off x="0" y="2652311"/>
            <a:ext cx="9144000" cy="2286000"/>
          </a:xfrm>
          <a:prstGeom prst="rect">
            <a:avLst/>
          </a:prstGeom>
          <a:gradFill>
            <a:gsLst>
              <a:gs pos="0">
                <a:srgbClr val="FFFFFF">
                  <a:alpha val="0"/>
                </a:srgbClr>
              </a:gs>
              <a:gs pos="29000">
                <a:srgbClr val="FFFFFF">
                  <a:alpha val="29803"/>
                </a:srgbClr>
              </a:gs>
              <a:gs pos="45000">
                <a:srgbClr val="B4DCFA">
                  <a:alpha val="40000"/>
                </a:srgbClr>
              </a:gs>
              <a:gs pos="55000">
                <a:srgbClr val="FFFFFF">
                  <a:alpha val="25882"/>
                </a:srgbClr>
              </a:gs>
              <a:gs pos="65000">
                <a:srgbClr val="B4DCFA">
                  <a:alpha val="60000"/>
                </a:srgbClr>
              </a:gs>
              <a:gs pos="100000">
                <a:srgbClr val="FFFFFF">
                  <a:alpha val="0"/>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43" name="Shape 43"/>
          <p:cNvSpPr/>
          <p:nvPr/>
        </p:nvSpPr>
        <p:spPr>
          <a:xfrm>
            <a:off x="0" y="1600200"/>
            <a:ext cx="9144000" cy="5105400"/>
          </a:xfrm>
          <a:prstGeom prst="ellipse">
            <a:avLst/>
          </a:prstGeom>
          <a:gradFill>
            <a:gsLst>
              <a:gs pos="0">
                <a:schemeClr val="lt1"/>
              </a:gs>
              <a:gs pos="54000">
                <a:srgbClr val="FFFFFF">
                  <a:alpha val="0"/>
                </a:srgbClr>
              </a:gs>
              <a:gs pos="100000">
                <a:srgbClr val="FFFFFF">
                  <a:alpha val="0"/>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44" name="Shape 44"/>
          <p:cNvSpPr txBox="1"/>
          <p:nvPr>
            <p:ph type="title"/>
          </p:nvPr>
        </p:nvSpPr>
        <p:spPr>
          <a:xfrm>
            <a:off x="2033195" y="2172648"/>
            <a:ext cx="5966666" cy="2423346"/>
          </a:xfrm>
          <a:prstGeom prst="rect">
            <a:avLst/>
          </a:prstGeom>
          <a:noFill/>
          <a:ln>
            <a:noFill/>
          </a:ln>
        </p:spPr>
        <p:txBody>
          <a:bodyPr anchorCtr="0" anchor="b" bIns="91425" lIns="91425" spcFirstLastPara="1" rIns="91425" wrap="square" tIns="91425"/>
          <a:lstStyle>
            <a:lvl1pPr indent="-320040" lvl="0" marL="320040" marR="0" rtl="0" algn="r">
              <a:spcBef>
                <a:spcPts val="0"/>
              </a:spcBef>
              <a:spcAft>
                <a:spcPts val="0"/>
              </a:spcAft>
              <a:buClr>
                <a:srgbClr val="C3260C"/>
              </a:buClr>
              <a:buSzPts val="5888"/>
              <a:buFont typeface="Georgia"/>
              <a:buChar char="*"/>
              <a:defRPr b="1" i="0" sz="4600" u="none" cap="none" strike="noStrike">
                <a:solidFill>
                  <a:schemeClr val="dk1"/>
                </a:solidFill>
                <a:latin typeface="Trebuchet MS"/>
                <a:ea typeface="Trebuchet MS"/>
                <a:cs typeface="Trebuchet MS"/>
                <a:sym typeface="Trebuchet MS"/>
              </a:defRPr>
            </a:lvl1pPr>
            <a:lvl2pPr indent="0" lvl="1" marL="0" marR="0" rtl="0" algn="l">
              <a:spcBef>
                <a:spcPts val="0"/>
              </a:spcBef>
              <a:spcAft>
                <a:spcPts val="0"/>
              </a:spcAft>
              <a:buSzPts val="1400"/>
              <a:buNone/>
              <a:defRPr b="0" i="0" sz="1800" u="none" cap="none" strike="noStrike">
                <a:solidFill>
                  <a:schemeClr val="dk2"/>
                </a:solidFill>
              </a:defRPr>
            </a:lvl2pPr>
            <a:lvl3pPr indent="0" lvl="2" marL="0" marR="0" rtl="0" algn="l">
              <a:spcBef>
                <a:spcPts val="0"/>
              </a:spcBef>
              <a:spcAft>
                <a:spcPts val="0"/>
              </a:spcAft>
              <a:buSzPts val="1400"/>
              <a:buNone/>
              <a:defRPr b="0" i="0" sz="1800" u="none" cap="none" strike="noStrike">
                <a:solidFill>
                  <a:schemeClr val="dk2"/>
                </a:solidFill>
              </a:defRPr>
            </a:lvl3pPr>
            <a:lvl4pPr indent="0" lvl="3" marL="0" marR="0" rtl="0" algn="l">
              <a:spcBef>
                <a:spcPts val="0"/>
              </a:spcBef>
              <a:spcAft>
                <a:spcPts val="0"/>
              </a:spcAft>
              <a:buSzPts val="1400"/>
              <a:buNone/>
              <a:defRPr b="0" i="0" sz="1800" u="none" cap="none" strike="noStrike">
                <a:solidFill>
                  <a:schemeClr val="dk2"/>
                </a:solidFill>
              </a:defRPr>
            </a:lvl4pPr>
            <a:lvl5pPr indent="0" lvl="4" marL="0" marR="0" rtl="0" algn="l">
              <a:spcBef>
                <a:spcPts val="0"/>
              </a:spcBef>
              <a:spcAft>
                <a:spcPts val="0"/>
              </a:spcAft>
              <a:buSzPts val="1400"/>
              <a:buNone/>
              <a:defRPr b="0" i="0" sz="1800" u="none" cap="none" strike="noStrike">
                <a:solidFill>
                  <a:schemeClr val="dk2"/>
                </a:solidFill>
              </a:defRPr>
            </a:lvl5pPr>
            <a:lvl6pPr indent="0" lvl="5" marL="0" marR="0" rtl="0" algn="l">
              <a:spcBef>
                <a:spcPts val="0"/>
              </a:spcBef>
              <a:spcAft>
                <a:spcPts val="0"/>
              </a:spcAft>
              <a:buSzPts val="1400"/>
              <a:buNone/>
              <a:defRPr b="0" i="0" sz="1800" u="none" cap="none" strike="noStrike">
                <a:solidFill>
                  <a:schemeClr val="dk2"/>
                </a:solidFill>
              </a:defRPr>
            </a:lvl6pPr>
            <a:lvl7pPr indent="0" lvl="6" marL="0" marR="0" rtl="0" algn="l">
              <a:spcBef>
                <a:spcPts val="0"/>
              </a:spcBef>
              <a:spcAft>
                <a:spcPts val="0"/>
              </a:spcAft>
              <a:buSzPts val="1400"/>
              <a:buNone/>
              <a:defRPr b="0" i="0" sz="1800" u="none" cap="none" strike="noStrike">
                <a:solidFill>
                  <a:schemeClr val="dk2"/>
                </a:solidFill>
              </a:defRPr>
            </a:lvl7pPr>
            <a:lvl8pPr indent="0" lvl="7" marL="0" marR="0" rtl="0" algn="l">
              <a:spcBef>
                <a:spcPts val="0"/>
              </a:spcBef>
              <a:spcAft>
                <a:spcPts val="0"/>
              </a:spcAft>
              <a:buSzPts val="1400"/>
              <a:buNone/>
              <a:defRPr b="0" i="0" sz="1800" u="none" cap="none" strike="noStrike">
                <a:solidFill>
                  <a:schemeClr val="dk2"/>
                </a:solidFill>
              </a:defRPr>
            </a:lvl8pPr>
            <a:lvl9pPr indent="0" lvl="8" marL="0" marR="0" rtl="0" algn="l">
              <a:spcBef>
                <a:spcPts val="0"/>
              </a:spcBef>
              <a:spcAft>
                <a:spcPts val="0"/>
              </a:spcAft>
              <a:buSzPts val="1400"/>
              <a:buNone/>
              <a:defRPr b="0" i="0" sz="1800" u="none" cap="none" strike="noStrike">
                <a:solidFill>
                  <a:schemeClr val="dk2"/>
                </a:solidFill>
              </a:defRPr>
            </a:lvl9pPr>
          </a:lstStyle>
          <a:p/>
        </p:txBody>
      </p:sp>
      <p:sp>
        <p:nvSpPr>
          <p:cNvPr id="45" name="Shape 45"/>
          <p:cNvSpPr txBox="1"/>
          <p:nvPr>
            <p:ph idx="1" type="body"/>
          </p:nvPr>
        </p:nvSpPr>
        <p:spPr>
          <a:xfrm>
            <a:off x="2022438" y="4607511"/>
            <a:ext cx="5970494" cy="835460"/>
          </a:xfrm>
          <a:prstGeom prst="rect">
            <a:avLst/>
          </a:prstGeom>
          <a:noFill/>
          <a:ln>
            <a:noFill/>
          </a:ln>
        </p:spPr>
        <p:txBody>
          <a:bodyPr anchorCtr="0" anchor="t" bIns="91425" lIns="91425" spcFirstLastPara="1" rIns="91425" wrap="square" tIns="91425"/>
          <a:lstStyle>
            <a:lvl1pPr indent="-228600" lvl="0" marL="457200" marR="0" rtl="0" algn="r">
              <a:spcBef>
                <a:spcPts val="400"/>
              </a:spcBef>
              <a:spcAft>
                <a:spcPts val="0"/>
              </a:spcAft>
              <a:buClr>
                <a:srgbClr val="C3260C"/>
              </a:buClr>
              <a:buSzPts val="2860"/>
              <a:buFont typeface="Georgia"/>
              <a:buNone/>
              <a:defRPr b="0" i="0" sz="2000" u="none" cap="none" strike="noStrike">
                <a:solidFill>
                  <a:schemeClr val="dk2"/>
                </a:solidFill>
                <a:latin typeface="Trebuchet MS"/>
                <a:ea typeface="Trebuchet MS"/>
                <a:cs typeface="Trebuchet MS"/>
                <a:sym typeface="Trebuchet MS"/>
              </a:defRPr>
            </a:lvl1pPr>
            <a:lvl2pPr indent="-228600" lvl="1" marL="914400" marR="0" rtl="0" algn="l">
              <a:spcBef>
                <a:spcPts val="360"/>
              </a:spcBef>
              <a:spcAft>
                <a:spcPts val="0"/>
              </a:spcAft>
              <a:buClr>
                <a:srgbClr val="C3260C"/>
              </a:buClr>
              <a:buSzPts val="2600"/>
              <a:buFont typeface="Georgia"/>
              <a:buNone/>
              <a:defRPr b="0" i="0" sz="1800" u="none" cap="none" strike="noStrike">
                <a:solidFill>
                  <a:srgbClr val="888888"/>
                </a:solidFill>
                <a:latin typeface="Trebuchet MS"/>
                <a:ea typeface="Trebuchet MS"/>
                <a:cs typeface="Trebuchet MS"/>
                <a:sym typeface="Trebuchet MS"/>
              </a:defRPr>
            </a:lvl2pPr>
            <a:lvl3pPr indent="-228600" lvl="2" marL="1371600" marR="0" rtl="0" algn="l">
              <a:spcBef>
                <a:spcPts val="320"/>
              </a:spcBef>
              <a:spcAft>
                <a:spcPts val="0"/>
              </a:spcAft>
              <a:buClr>
                <a:srgbClr val="C3260C"/>
              </a:buClr>
              <a:buSzPts val="2340"/>
              <a:buFont typeface="Georgia"/>
              <a:buNone/>
              <a:defRPr b="0" i="0" sz="1600" u="none" cap="none" strike="noStrike">
                <a:solidFill>
                  <a:srgbClr val="888888"/>
                </a:solidFill>
                <a:latin typeface="Trebuchet MS"/>
                <a:ea typeface="Trebuchet MS"/>
                <a:cs typeface="Trebuchet MS"/>
                <a:sym typeface="Trebuchet MS"/>
              </a:defRPr>
            </a:lvl3pPr>
            <a:lvl4pPr indent="-228600" lvl="3" marL="1828800" marR="0" rtl="0" algn="l">
              <a:spcBef>
                <a:spcPts val="300"/>
              </a:spcBef>
              <a:spcAft>
                <a:spcPts val="0"/>
              </a:spcAft>
              <a:buClr>
                <a:srgbClr val="C3260C"/>
              </a:buClr>
              <a:buSzPts val="2080"/>
              <a:buFont typeface="Georgia"/>
              <a:buNone/>
              <a:defRPr b="0" i="0" sz="1400" u="none" cap="none" strike="noStrike">
                <a:solidFill>
                  <a:srgbClr val="888888"/>
                </a:solidFill>
                <a:latin typeface="Trebuchet MS"/>
                <a:ea typeface="Trebuchet MS"/>
                <a:cs typeface="Trebuchet MS"/>
                <a:sym typeface="Trebuchet MS"/>
              </a:defRPr>
            </a:lvl4pPr>
            <a:lvl5pPr indent="-228600" lvl="4" marL="2286000" marR="0" rtl="0" algn="l">
              <a:spcBef>
                <a:spcPts val="300"/>
              </a:spcBef>
              <a:spcAft>
                <a:spcPts val="0"/>
              </a:spcAft>
              <a:buClr>
                <a:srgbClr val="C3260C"/>
              </a:buClr>
              <a:buSzPts val="1820"/>
              <a:buFont typeface="Georgia"/>
              <a:buNone/>
              <a:defRPr b="0" i="0" sz="1400" u="none" cap="none" strike="noStrike">
                <a:solidFill>
                  <a:srgbClr val="888888"/>
                </a:solidFill>
                <a:latin typeface="Trebuchet MS"/>
                <a:ea typeface="Trebuchet MS"/>
                <a:cs typeface="Trebuchet MS"/>
                <a:sym typeface="Trebuchet MS"/>
              </a:defRPr>
            </a:lvl5pPr>
            <a:lvl6pPr indent="-228600" lvl="5" marL="2743200" marR="0" rtl="0" algn="l">
              <a:spcBef>
                <a:spcPts val="300"/>
              </a:spcBef>
              <a:spcAft>
                <a:spcPts val="0"/>
              </a:spcAft>
              <a:buClr>
                <a:srgbClr val="C3260C"/>
              </a:buClr>
              <a:buSzPts val="1820"/>
              <a:buFont typeface="Georgia"/>
              <a:buNone/>
              <a:defRPr b="0" i="0" sz="1400" u="none" cap="none" strike="noStrike">
                <a:solidFill>
                  <a:srgbClr val="888888"/>
                </a:solidFill>
                <a:latin typeface="Trebuchet MS"/>
                <a:ea typeface="Trebuchet MS"/>
                <a:cs typeface="Trebuchet MS"/>
                <a:sym typeface="Trebuchet MS"/>
              </a:defRPr>
            </a:lvl6pPr>
            <a:lvl7pPr indent="-228600" lvl="6" marL="3200400" marR="0" rtl="0" algn="l">
              <a:spcBef>
                <a:spcPts val="300"/>
              </a:spcBef>
              <a:spcAft>
                <a:spcPts val="0"/>
              </a:spcAft>
              <a:buClr>
                <a:srgbClr val="C3260C"/>
              </a:buClr>
              <a:buSzPts val="1820"/>
              <a:buFont typeface="Georgia"/>
              <a:buNone/>
              <a:defRPr b="0" i="0" sz="1400" u="none" cap="none" strike="noStrike">
                <a:solidFill>
                  <a:srgbClr val="888888"/>
                </a:solidFill>
                <a:latin typeface="Trebuchet MS"/>
                <a:ea typeface="Trebuchet MS"/>
                <a:cs typeface="Trebuchet MS"/>
                <a:sym typeface="Trebuchet MS"/>
              </a:defRPr>
            </a:lvl7pPr>
            <a:lvl8pPr indent="-228600" lvl="7" marL="3657600" marR="0" rtl="0" algn="l">
              <a:spcBef>
                <a:spcPts val="300"/>
              </a:spcBef>
              <a:spcAft>
                <a:spcPts val="0"/>
              </a:spcAft>
              <a:buClr>
                <a:srgbClr val="C3260C"/>
              </a:buClr>
              <a:buSzPts val="1820"/>
              <a:buFont typeface="Georgia"/>
              <a:buNone/>
              <a:defRPr b="0" i="0" sz="1400" u="none" cap="none" strike="noStrike">
                <a:solidFill>
                  <a:srgbClr val="888888"/>
                </a:solidFill>
                <a:latin typeface="Trebuchet MS"/>
                <a:ea typeface="Trebuchet MS"/>
                <a:cs typeface="Trebuchet MS"/>
                <a:sym typeface="Trebuchet MS"/>
              </a:defRPr>
            </a:lvl8pPr>
            <a:lvl9pPr indent="-228600" lvl="8" marL="4114800" marR="0" rtl="0" algn="l">
              <a:spcBef>
                <a:spcPts val="300"/>
              </a:spcBef>
              <a:spcAft>
                <a:spcPts val="300"/>
              </a:spcAft>
              <a:buClr>
                <a:srgbClr val="C3260C"/>
              </a:buClr>
              <a:buSzPts val="1820"/>
              <a:buFont typeface="Georgia"/>
              <a:buNone/>
              <a:defRPr b="0" i="0" sz="1400" u="none" cap="none" strike="noStrike">
                <a:solidFill>
                  <a:srgbClr val="888888"/>
                </a:solidFill>
                <a:latin typeface="Trebuchet MS"/>
                <a:ea typeface="Trebuchet MS"/>
                <a:cs typeface="Trebuchet MS"/>
                <a:sym typeface="Trebuchet MS"/>
              </a:defRPr>
            </a:lvl9pPr>
          </a:lstStyle>
          <a:p/>
        </p:txBody>
      </p:sp>
      <p:sp>
        <p:nvSpPr>
          <p:cNvPr id="46" name="Shape 46"/>
          <p:cNvSpPr txBox="1"/>
          <p:nvPr>
            <p:ph idx="10" type="dt"/>
          </p:nvPr>
        </p:nvSpPr>
        <p:spPr>
          <a:xfrm>
            <a:off x="6172200" y="6172200"/>
            <a:ext cx="2514600" cy="365125"/>
          </a:xfrm>
          <a:prstGeom prst="rect">
            <a:avLst/>
          </a:prstGeom>
          <a:noFill/>
          <a:ln>
            <a:noFill/>
          </a:ln>
        </p:spPr>
        <p:txBody>
          <a:bodyPr anchorCtr="0" anchor="ctr" bIns="91425" lIns="91425" spcFirstLastPara="1" rIns="91425" wrap="square" tIns="91425"/>
          <a:lstStyle>
            <a:lvl1pPr indent="0" lvl="0" marL="0" marR="0" rtl="0" algn="r">
              <a:lnSpc>
                <a:spcPct val="100000"/>
              </a:lnSpc>
              <a:spcBef>
                <a:spcPts val="0"/>
              </a:spcBef>
              <a:spcAft>
                <a:spcPts val="0"/>
              </a:spcAft>
              <a:buClr>
                <a:srgbClr val="7F7F7F"/>
              </a:buClr>
              <a:buSzPts val="1400"/>
              <a:buFont typeface="Arial"/>
              <a:buNone/>
              <a:defRPr b="1" i="0" sz="1100" u="none" cap="none" strike="noStrike">
                <a:solidFill>
                  <a:srgbClr val="7F7F7F"/>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7" name="Shape 47"/>
          <p:cNvSpPr txBox="1"/>
          <p:nvPr>
            <p:ph idx="11" type="ftr"/>
          </p:nvPr>
        </p:nvSpPr>
        <p:spPr>
          <a:xfrm>
            <a:off x="457199" y="6172200"/>
            <a:ext cx="3352801" cy="365125"/>
          </a:xfrm>
          <a:prstGeom prst="rect">
            <a:avLst/>
          </a:prstGeom>
          <a:noFill/>
          <a:ln>
            <a:noFill/>
          </a:ln>
        </p:spPr>
        <p:txBody>
          <a:bodyPr anchorCtr="0" anchor="ctr" bIns="91425" lIns="91425" spcFirstLastPara="1" rIns="91425" wrap="square" tIns="91425"/>
          <a:lstStyle>
            <a:lvl1pPr indent="0" lvl="0" marL="0" marR="0" rtl="0" algn="l">
              <a:lnSpc>
                <a:spcPct val="100000"/>
              </a:lnSpc>
              <a:spcBef>
                <a:spcPts val="0"/>
              </a:spcBef>
              <a:spcAft>
                <a:spcPts val="0"/>
              </a:spcAft>
              <a:buClr>
                <a:srgbClr val="7F7F7F"/>
              </a:buClr>
              <a:buSzPts val="1400"/>
              <a:buFont typeface="Arial"/>
              <a:buNone/>
              <a:defRPr b="1" i="0" sz="1100" u="none" cap="none" strike="noStrike">
                <a:solidFill>
                  <a:srgbClr val="7F7F7F"/>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8" name="Shape 48"/>
          <p:cNvSpPr txBox="1"/>
          <p:nvPr>
            <p:ph idx="12" type="sldNum"/>
          </p:nvPr>
        </p:nvSpPr>
        <p:spPr>
          <a:xfrm>
            <a:off x="3810000" y="6172200"/>
            <a:ext cx="18288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Два объекта" type="twoObj">
  <p:cSld name="TWO_OBJECTS">
    <p:spTree>
      <p:nvGrpSpPr>
        <p:cNvPr id="49" name="Shape 49"/>
        <p:cNvGrpSpPr/>
        <p:nvPr/>
      </p:nvGrpSpPr>
      <p:grpSpPr>
        <a:xfrm>
          <a:off x="0" y="0"/>
          <a:ext cx="0" cy="0"/>
          <a:chOff x="0" y="0"/>
          <a:chExt cx="0" cy="0"/>
        </a:xfrm>
      </p:grpSpPr>
      <p:sp>
        <p:nvSpPr>
          <p:cNvPr id="50" name="Shape 50"/>
          <p:cNvSpPr txBox="1"/>
          <p:nvPr>
            <p:ph idx="10" type="dt"/>
          </p:nvPr>
        </p:nvSpPr>
        <p:spPr>
          <a:xfrm>
            <a:off x="6172200" y="6172200"/>
            <a:ext cx="2514600" cy="365125"/>
          </a:xfrm>
          <a:prstGeom prst="rect">
            <a:avLst/>
          </a:prstGeom>
          <a:noFill/>
          <a:ln>
            <a:noFill/>
          </a:ln>
        </p:spPr>
        <p:txBody>
          <a:bodyPr anchorCtr="0" anchor="ctr" bIns="91425" lIns="91425" spcFirstLastPara="1" rIns="91425" wrap="square" tIns="91425"/>
          <a:lstStyle>
            <a:lvl1pPr indent="0" lvl="0" marL="0" marR="0" rtl="0" algn="r">
              <a:lnSpc>
                <a:spcPct val="100000"/>
              </a:lnSpc>
              <a:spcBef>
                <a:spcPts val="0"/>
              </a:spcBef>
              <a:spcAft>
                <a:spcPts val="0"/>
              </a:spcAft>
              <a:buClr>
                <a:srgbClr val="7F7F7F"/>
              </a:buClr>
              <a:buSzPts val="1400"/>
              <a:buFont typeface="Arial"/>
              <a:buNone/>
              <a:defRPr b="1" i="0" sz="1100" u="none" cap="none" strike="noStrike">
                <a:solidFill>
                  <a:srgbClr val="7F7F7F"/>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1" name="Shape 51"/>
          <p:cNvSpPr txBox="1"/>
          <p:nvPr>
            <p:ph idx="11" type="ftr"/>
          </p:nvPr>
        </p:nvSpPr>
        <p:spPr>
          <a:xfrm>
            <a:off x="457199" y="6172200"/>
            <a:ext cx="3352801" cy="365125"/>
          </a:xfrm>
          <a:prstGeom prst="rect">
            <a:avLst/>
          </a:prstGeom>
          <a:noFill/>
          <a:ln>
            <a:noFill/>
          </a:ln>
        </p:spPr>
        <p:txBody>
          <a:bodyPr anchorCtr="0" anchor="ctr" bIns="91425" lIns="91425" spcFirstLastPara="1" rIns="91425" wrap="square" tIns="91425"/>
          <a:lstStyle>
            <a:lvl1pPr indent="0" lvl="0" marL="0" marR="0" rtl="0" algn="l">
              <a:lnSpc>
                <a:spcPct val="100000"/>
              </a:lnSpc>
              <a:spcBef>
                <a:spcPts val="0"/>
              </a:spcBef>
              <a:spcAft>
                <a:spcPts val="0"/>
              </a:spcAft>
              <a:buClr>
                <a:srgbClr val="7F7F7F"/>
              </a:buClr>
              <a:buSzPts val="1400"/>
              <a:buFont typeface="Arial"/>
              <a:buNone/>
              <a:defRPr b="1" i="0" sz="1100" u="none" cap="none" strike="noStrike">
                <a:solidFill>
                  <a:srgbClr val="7F7F7F"/>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2" name="Shape 52"/>
          <p:cNvSpPr txBox="1"/>
          <p:nvPr>
            <p:ph idx="12" type="sldNum"/>
          </p:nvPr>
        </p:nvSpPr>
        <p:spPr>
          <a:xfrm>
            <a:off x="3810000" y="6172200"/>
            <a:ext cx="18288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uk-UA"/>
              <a:t>‹#›</a:t>
            </a:fld>
            <a:endParaRPr/>
          </a:p>
        </p:txBody>
      </p:sp>
      <p:sp>
        <p:nvSpPr>
          <p:cNvPr id="53" name="Shape 53"/>
          <p:cNvSpPr txBox="1"/>
          <p:nvPr>
            <p:ph type="title"/>
          </p:nvPr>
        </p:nvSpPr>
        <p:spPr>
          <a:xfrm>
            <a:off x="1793289" y="4372168"/>
            <a:ext cx="6512511" cy="1143000"/>
          </a:xfrm>
          <a:prstGeom prst="rect">
            <a:avLst/>
          </a:prstGeom>
          <a:noFill/>
          <a:ln>
            <a:noFill/>
          </a:ln>
        </p:spPr>
        <p:txBody>
          <a:bodyPr anchorCtr="0" anchor="t" bIns="91425" lIns="91425" spcFirstLastPara="1" rIns="91425" wrap="square" tIns="91425"/>
          <a:lstStyle>
            <a:lvl1pPr indent="-320040" lvl="0" marL="320040" marR="0" rtl="0" algn="r">
              <a:spcBef>
                <a:spcPts val="0"/>
              </a:spcBef>
              <a:spcAft>
                <a:spcPts val="0"/>
              </a:spcAft>
              <a:buClr>
                <a:srgbClr val="C3260C"/>
              </a:buClr>
              <a:buSzPts val="5888"/>
              <a:buFont typeface="Georgia"/>
              <a:buChar char="*"/>
              <a:defRPr b="1" i="0" sz="4600" u="none" cap="none" strike="noStrike">
                <a:solidFill>
                  <a:schemeClr val="dk1"/>
                </a:solidFill>
                <a:latin typeface="Trebuchet MS"/>
                <a:ea typeface="Trebuchet MS"/>
                <a:cs typeface="Trebuchet MS"/>
                <a:sym typeface="Trebuchet MS"/>
              </a:defRPr>
            </a:lvl1pPr>
            <a:lvl2pPr indent="0" lvl="1" marL="0" marR="0" rtl="0" algn="l">
              <a:spcBef>
                <a:spcPts val="0"/>
              </a:spcBef>
              <a:spcAft>
                <a:spcPts val="0"/>
              </a:spcAft>
              <a:buSzPts val="1400"/>
              <a:buNone/>
              <a:defRPr b="0" i="0" sz="1800" u="none" cap="none" strike="noStrike">
                <a:solidFill>
                  <a:schemeClr val="dk2"/>
                </a:solidFill>
              </a:defRPr>
            </a:lvl2pPr>
            <a:lvl3pPr indent="0" lvl="2" marL="0" marR="0" rtl="0" algn="l">
              <a:spcBef>
                <a:spcPts val="0"/>
              </a:spcBef>
              <a:spcAft>
                <a:spcPts val="0"/>
              </a:spcAft>
              <a:buSzPts val="1400"/>
              <a:buNone/>
              <a:defRPr b="0" i="0" sz="1800" u="none" cap="none" strike="noStrike">
                <a:solidFill>
                  <a:schemeClr val="dk2"/>
                </a:solidFill>
              </a:defRPr>
            </a:lvl3pPr>
            <a:lvl4pPr indent="0" lvl="3" marL="0" marR="0" rtl="0" algn="l">
              <a:spcBef>
                <a:spcPts val="0"/>
              </a:spcBef>
              <a:spcAft>
                <a:spcPts val="0"/>
              </a:spcAft>
              <a:buSzPts val="1400"/>
              <a:buNone/>
              <a:defRPr b="0" i="0" sz="1800" u="none" cap="none" strike="noStrike">
                <a:solidFill>
                  <a:schemeClr val="dk2"/>
                </a:solidFill>
              </a:defRPr>
            </a:lvl4pPr>
            <a:lvl5pPr indent="0" lvl="4" marL="0" marR="0" rtl="0" algn="l">
              <a:spcBef>
                <a:spcPts val="0"/>
              </a:spcBef>
              <a:spcAft>
                <a:spcPts val="0"/>
              </a:spcAft>
              <a:buSzPts val="1400"/>
              <a:buNone/>
              <a:defRPr b="0" i="0" sz="1800" u="none" cap="none" strike="noStrike">
                <a:solidFill>
                  <a:schemeClr val="dk2"/>
                </a:solidFill>
              </a:defRPr>
            </a:lvl5pPr>
            <a:lvl6pPr indent="0" lvl="5" marL="0" marR="0" rtl="0" algn="l">
              <a:spcBef>
                <a:spcPts val="0"/>
              </a:spcBef>
              <a:spcAft>
                <a:spcPts val="0"/>
              </a:spcAft>
              <a:buSzPts val="1400"/>
              <a:buNone/>
              <a:defRPr b="0" i="0" sz="1800" u="none" cap="none" strike="noStrike">
                <a:solidFill>
                  <a:schemeClr val="dk2"/>
                </a:solidFill>
              </a:defRPr>
            </a:lvl6pPr>
            <a:lvl7pPr indent="0" lvl="6" marL="0" marR="0" rtl="0" algn="l">
              <a:spcBef>
                <a:spcPts val="0"/>
              </a:spcBef>
              <a:spcAft>
                <a:spcPts val="0"/>
              </a:spcAft>
              <a:buSzPts val="1400"/>
              <a:buNone/>
              <a:defRPr b="0" i="0" sz="1800" u="none" cap="none" strike="noStrike">
                <a:solidFill>
                  <a:schemeClr val="dk2"/>
                </a:solidFill>
              </a:defRPr>
            </a:lvl7pPr>
            <a:lvl8pPr indent="0" lvl="7" marL="0" marR="0" rtl="0" algn="l">
              <a:spcBef>
                <a:spcPts val="0"/>
              </a:spcBef>
              <a:spcAft>
                <a:spcPts val="0"/>
              </a:spcAft>
              <a:buSzPts val="1400"/>
              <a:buNone/>
              <a:defRPr b="0" i="0" sz="1800" u="none" cap="none" strike="noStrike">
                <a:solidFill>
                  <a:schemeClr val="dk2"/>
                </a:solidFill>
              </a:defRPr>
            </a:lvl8pPr>
            <a:lvl9pPr indent="0" lvl="8" marL="0" marR="0" rtl="0" algn="l">
              <a:spcBef>
                <a:spcPts val="0"/>
              </a:spcBef>
              <a:spcAft>
                <a:spcPts val="0"/>
              </a:spcAft>
              <a:buSzPts val="1400"/>
              <a:buNone/>
              <a:defRPr b="0" i="0" sz="1800" u="none" cap="none" strike="noStrike">
                <a:solidFill>
                  <a:schemeClr val="dk2"/>
                </a:solidFill>
              </a:defRPr>
            </a:lvl9pPr>
          </a:lstStyle>
          <a:p/>
        </p:txBody>
      </p:sp>
      <p:sp>
        <p:nvSpPr>
          <p:cNvPr id="54" name="Shape 54"/>
          <p:cNvSpPr txBox="1"/>
          <p:nvPr>
            <p:ph idx="1" type="body"/>
          </p:nvPr>
        </p:nvSpPr>
        <p:spPr>
          <a:xfrm>
            <a:off x="1142999" y="731519"/>
            <a:ext cx="3346704" cy="3474720"/>
          </a:xfrm>
          <a:prstGeom prst="rect">
            <a:avLst/>
          </a:prstGeom>
          <a:noFill/>
          <a:ln>
            <a:noFill/>
          </a:ln>
        </p:spPr>
        <p:txBody>
          <a:bodyPr anchorCtr="0" anchor="t" bIns="91425" lIns="91425" spcFirstLastPara="1" rIns="91425" wrap="square" tIns="91425"/>
          <a:lstStyle>
            <a:lvl1pPr indent="-410210" lvl="0" marL="457200" marR="0" rtl="0" algn="l">
              <a:spcBef>
                <a:spcPts val="440"/>
              </a:spcBef>
              <a:spcAft>
                <a:spcPts val="0"/>
              </a:spcAft>
              <a:buClr>
                <a:srgbClr val="C3260C"/>
              </a:buClr>
              <a:buSzPts val="2860"/>
              <a:buFont typeface="Georgia"/>
              <a:buChar char="*"/>
              <a:defRPr b="0" i="0" sz="2200" u="none" cap="none" strike="noStrike">
                <a:solidFill>
                  <a:srgbClr val="3F3F3F"/>
                </a:solidFill>
                <a:latin typeface="Trebuchet MS"/>
                <a:ea typeface="Trebuchet MS"/>
                <a:cs typeface="Trebuchet MS"/>
                <a:sym typeface="Trebuchet MS"/>
              </a:defRPr>
            </a:lvl1pPr>
            <a:lvl2pPr indent="-393700" lvl="1" marL="914400" marR="0" rtl="0" algn="l">
              <a:spcBef>
                <a:spcPts val="400"/>
              </a:spcBef>
              <a:spcAft>
                <a:spcPts val="0"/>
              </a:spcAft>
              <a:buClr>
                <a:srgbClr val="C3260C"/>
              </a:buClr>
              <a:buSzPts val="2600"/>
              <a:buFont typeface="Georgia"/>
              <a:buChar char="*"/>
              <a:defRPr b="0" i="0" sz="2000" u="none" cap="none" strike="noStrike">
                <a:solidFill>
                  <a:srgbClr val="3F3F3F"/>
                </a:solidFill>
                <a:latin typeface="Trebuchet MS"/>
                <a:ea typeface="Trebuchet MS"/>
                <a:cs typeface="Trebuchet MS"/>
                <a:sym typeface="Trebuchet MS"/>
              </a:defRPr>
            </a:lvl2pPr>
            <a:lvl3pPr indent="-377189" lvl="2" marL="1371600" marR="0" rtl="0" algn="l">
              <a:spcBef>
                <a:spcPts val="360"/>
              </a:spcBef>
              <a:spcAft>
                <a:spcPts val="0"/>
              </a:spcAft>
              <a:buClr>
                <a:srgbClr val="C3260C"/>
              </a:buClr>
              <a:buSzPts val="2340"/>
              <a:buFont typeface="Georgia"/>
              <a:buChar char="*"/>
              <a:defRPr b="0" i="0" sz="1800" u="none" cap="none" strike="noStrike">
                <a:solidFill>
                  <a:srgbClr val="3F3F3F"/>
                </a:solidFill>
                <a:latin typeface="Trebuchet MS"/>
                <a:ea typeface="Trebuchet MS"/>
                <a:cs typeface="Trebuchet MS"/>
                <a:sym typeface="Trebuchet MS"/>
              </a:defRPr>
            </a:lvl3pPr>
            <a:lvl4pPr indent="-360680" lvl="3" marL="1828800" marR="0" rtl="0" algn="l">
              <a:spcBef>
                <a:spcPts val="320"/>
              </a:spcBef>
              <a:spcAft>
                <a:spcPts val="0"/>
              </a:spcAft>
              <a:buClr>
                <a:srgbClr val="C3260C"/>
              </a:buClr>
              <a:buSzPts val="2080"/>
              <a:buFont typeface="Georgia"/>
              <a:buChar char="*"/>
              <a:defRPr b="0" i="0" sz="1600" u="none" cap="none" strike="noStrike">
                <a:solidFill>
                  <a:srgbClr val="3F3F3F"/>
                </a:solidFill>
                <a:latin typeface="Trebuchet MS"/>
                <a:ea typeface="Trebuchet MS"/>
                <a:cs typeface="Trebuchet MS"/>
                <a:sym typeface="Trebuchet MS"/>
              </a:defRPr>
            </a:lvl4pPr>
            <a:lvl5pPr indent="-344170" lvl="4" marL="2286000" marR="0" rtl="0" algn="l">
              <a:spcBef>
                <a:spcPts val="300"/>
              </a:spcBef>
              <a:spcAft>
                <a:spcPts val="0"/>
              </a:spcAft>
              <a:buClr>
                <a:srgbClr val="C3260C"/>
              </a:buClr>
              <a:buSzPts val="1820"/>
              <a:buFont typeface="Georgia"/>
              <a:buChar char="*"/>
              <a:defRPr b="0" i="0" sz="1400" u="none" cap="none" strike="noStrike">
                <a:solidFill>
                  <a:srgbClr val="3F3F3F"/>
                </a:solidFill>
                <a:latin typeface="Trebuchet MS"/>
                <a:ea typeface="Trebuchet MS"/>
                <a:cs typeface="Trebuchet MS"/>
                <a:sym typeface="Trebuchet MS"/>
              </a:defRPr>
            </a:lvl5pPr>
            <a:lvl6pPr indent="-344170" lvl="5" marL="2743200" marR="0" rtl="0" algn="l">
              <a:spcBef>
                <a:spcPts val="300"/>
              </a:spcBef>
              <a:spcAft>
                <a:spcPts val="0"/>
              </a:spcAft>
              <a:buClr>
                <a:srgbClr val="C3260C"/>
              </a:buClr>
              <a:buSzPts val="1820"/>
              <a:buFont typeface="Georgia"/>
              <a:buChar char="*"/>
              <a:defRPr b="0" i="0" sz="1400" u="none" cap="none" strike="noStrike">
                <a:solidFill>
                  <a:srgbClr val="3F3F3F"/>
                </a:solidFill>
                <a:latin typeface="Trebuchet MS"/>
                <a:ea typeface="Trebuchet MS"/>
                <a:cs typeface="Trebuchet MS"/>
                <a:sym typeface="Trebuchet MS"/>
              </a:defRPr>
            </a:lvl6pPr>
            <a:lvl7pPr indent="-344170" lvl="6" marL="3200400" marR="0" rtl="0" algn="l">
              <a:spcBef>
                <a:spcPts val="300"/>
              </a:spcBef>
              <a:spcAft>
                <a:spcPts val="0"/>
              </a:spcAft>
              <a:buClr>
                <a:srgbClr val="C3260C"/>
              </a:buClr>
              <a:buSzPts val="1820"/>
              <a:buFont typeface="Georgia"/>
              <a:buChar char="*"/>
              <a:defRPr b="0" i="0" sz="1400" u="none" cap="none" strike="noStrike">
                <a:solidFill>
                  <a:srgbClr val="3F3F3F"/>
                </a:solidFill>
                <a:latin typeface="Trebuchet MS"/>
                <a:ea typeface="Trebuchet MS"/>
                <a:cs typeface="Trebuchet MS"/>
                <a:sym typeface="Trebuchet MS"/>
              </a:defRPr>
            </a:lvl7pPr>
            <a:lvl8pPr indent="-344170" lvl="7" marL="3657600" marR="0" rtl="0" algn="l">
              <a:spcBef>
                <a:spcPts val="300"/>
              </a:spcBef>
              <a:spcAft>
                <a:spcPts val="0"/>
              </a:spcAft>
              <a:buClr>
                <a:srgbClr val="C3260C"/>
              </a:buClr>
              <a:buSzPts val="1820"/>
              <a:buFont typeface="Georgia"/>
              <a:buChar char="*"/>
              <a:defRPr b="0" i="0" sz="1400" u="none" cap="none" strike="noStrike">
                <a:solidFill>
                  <a:srgbClr val="3F3F3F"/>
                </a:solidFill>
                <a:latin typeface="Trebuchet MS"/>
                <a:ea typeface="Trebuchet MS"/>
                <a:cs typeface="Trebuchet MS"/>
                <a:sym typeface="Trebuchet MS"/>
              </a:defRPr>
            </a:lvl8pPr>
            <a:lvl9pPr indent="-344170" lvl="8" marL="4114800" marR="0" rtl="0" algn="l">
              <a:spcBef>
                <a:spcPts val="300"/>
              </a:spcBef>
              <a:spcAft>
                <a:spcPts val="300"/>
              </a:spcAft>
              <a:buClr>
                <a:srgbClr val="C3260C"/>
              </a:buClr>
              <a:buSzPts val="1820"/>
              <a:buFont typeface="Georgia"/>
              <a:buChar char="*"/>
              <a:defRPr b="0" i="0" sz="1400" u="none" cap="none" strike="noStrike">
                <a:solidFill>
                  <a:srgbClr val="3F3F3F"/>
                </a:solidFill>
                <a:latin typeface="Trebuchet MS"/>
                <a:ea typeface="Trebuchet MS"/>
                <a:cs typeface="Trebuchet MS"/>
                <a:sym typeface="Trebuchet MS"/>
              </a:defRPr>
            </a:lvl9pPr>
          </a:lstStyle>
          <a:p/>
        </p:txBody>
      </p:sp>
      <p:sp>
        <p:nvSpPr>
          <p:cNvPr id="55" name="Shape 55"/>
          <p:cNvSpPr txBox="1"/>
          <p:nvPr>
            <p:ph idx="2" type="body"/>
          </p:nvPr>
        </p:nvSpPr>
        <p:spPr>
          <a:xfrm>
            <a:off x="4645152" y="731520"/>
            <a:ext cx="3346704" cy="3474720"/>
          </a:xfrm>
          <a:prstGeom prst="rect">
            <a:avLst/>
          </a:prstGeom>
          <a:noFill/>
          <a:ln>
            <a:noFill/>
          </a:ln>
        </p:spPr>
        <p:txBody>
          <a:bodyPr anchorCtr="0" anchor="t" bIns="91425" lIns="91425" spcFirstLastPara="1" rIns="91425" wrap="square" tIns="91425"/>
          <a:lstStyle>
            <a:lvl1pPr indent="-410210" lvl="0" marL="457200" marR="0" rtl="0" algn="l">
              <a:spcBef>
                <a:spcPts val="440"/>
              </a:spcBef>
              <a:spcAft>
                <a:spcPts val="0"/>
              </a:spcAft>
              <a:buClr>
                <a:srgbClr val="C3260C"/>
              </a:buClr>
              <a:buSzPts val="2860"/>
              <a:buFont typeface="Georgia"/>
              <a:buChar char="*"/>
              <a:defRPr b="0" i="0" sz="2200" u="none" cap="none" strike="noStrike">
                <a:solidFill>
                  <a:srgbClr val="3F3F3F"/>
                </a:solidFill>
                <a:latin typeface="Trebuchet MS"/>
                <a:ea typeface="Trebuchet MS"/>
                <a:cs typeface="Trebuchet MS"/>
                <a:sym typeface="Trebuchet MS"/>
              </a:defRPr>
            </a:lvl1pPr>
            <a:lvl2pPr indent="-393700" lvl="1" marL="914400" marR="0" rtl="0" algn="l">
              <a:spcBef>
                <a:spcPts val="400"/>
              </a:spcBef>
              <a:spcAft>
                <a:spcPts val="0"/>
              </a:spcAft>
              <a:buClr>
                <a:srgbClr val="C3260C"/>
              </a:buClr>
              <a:buSzPts val="2600"/>
              <a:buFont typeface="Georgia"/>
              <a:buChar char="*"/>
              <a:defRPr b="0" i="0" sz="2000" u="none" cap="none" strike="noStrike">
                <a:solidFill>
                  <a:srgbClr val="3F3F3F"/>
                </a:solidFill>
                <a:latin typeface="Trebuchet MS"/>
                <a:ea typeface="Trebuchet MS"/>
                <a:cs typeface="Trebuchet MS"/>
                <a:sym typeface="Trebuchet MS"/>
              </a:defRPr>
            </a:lvl2pPr>
            <a:lvl3pPr indent="-377189" lvl="2" marL="1371600" marR="0" rtl="0" algn="l">
              <a:spcBef>
                <a:spcPts val="360"/>
              </a:spcBef>
              <a:spcAft>
                <a:spcPts val="0"/>
              </a:spcAft>
              <a:buClr>
                <a:srgbClr val="C3260C"/>
              </a:buClr>
              <a:buSzPts val="2340"/>
              <a:buFont typeface="Georgia"/>
              <a:buChar char="*"/>
              <a:defRPr b="0" i="0" sz="1800" u="none" cap="none" strike="noStrike">
                <a:solidFill>
                  <a:srgbClr val="3F3F3F"/>
                </a:solidFill>
                <a:latin typeface="Trebuchet MS"/>
                <a:ea typeface="Trebuchet MS"/>
                <a:cs typeface="Trebuchet MS"/>
                <a:sym typeface="Trebuchet MS"/>
              </a:defRPr>
            </a:lvl3pPr>
            <a:lvl4pPr indent="-360680" lvl="3" marL="1828800" marR="0" rtl="0" algn="l">
              <a:spcBef>
                <a:spcPts val="320"/>
              </a:spcBef>
              <a:spcAft>
                <a:spcPts val="0"/>
              </a:spcAft>
              <a:buClr>
                <a:srgbClr val="C3260C"/>
              </a:buClr>
              <a:buSzPts val="2080"/>
              <a:buFont typeface="Georgia"/>
              <a:buChar char="*"/>
              <a:defRPr b="0" i="0" sz="1600" u="none" cap="none" strike="noStrike">
                <a:solidFill>
                  <a:srgbClr val="3F3F3F"/>
                </a:solidFill>
                <a:latin typeface="Trebuchet MS"/>
                <a:ea typeface="Trebuchet MS"/>
                <a:cs typeface="Trebuchet MS"/>
                <a:sym typeface="Trebuchet MS"/>
              </a:defRPr>
            </a:lvl4pPr>
            <a:lvl5pPr indent="-344170" lvl="4" marL="2286000" marR="0" rtl="0" algn="l">
              <a:spcBef>
                <a:spcPts val="300"/>
              </a:spcBef>
              <a:spcAft>
                <a:spcPts val="0"/>
              </a:spcAft>
              <a:buClr>
                <a:srgbClr val="C3260C"/>
              </a:buClr>
              <a:buSzPts val="1820"/>
              <a:buFont typeface="Georgia"/>
              <a:buChar char="*"/>
              <a:defRPr b="0" i="0" sz="1400" u="none" cap="none" strike="noStrike">
                <a:solidFill>
                  <a:srgbClr val="3F3F3F"/>
                </a:solidFill>
                <a:latin typeface="Trebuchet MS"/>
                <a:ea typeface="Trebuchet MS"/>
                <a:cs typeface="Trebuchet MS"/>
                <a:sym typeface="Trebuchet MS"/>
              </a:defRPr>
            </a:lvl5pPr>
            <a:lvl6pPr indent="-344170" lvl="5" marL="2743200" marR="0" rtl="0" algn="l">
              <a:spcBef>
                <a:spcPts val="300"/>
              </a:spcBef>
              <a:spcAft>
                <a:spcPts val="0"/>
              </a:spcAft>
              <a:buClr>
                <a:srgbClr val="C3260C"/>
              </a:buClr>
              <a:buSzPts val="1820"/>
              <a:buFont typeface="Georgia"/>
              <a:buChar char="*"/>
              <a:defRPr b="0" i="0" sz="1400" u="none" cap="none" strike="noStrike">
                <a:solidFill>
                  <a:srgbClr val="3F3F3F"/>
                </a:solidFill>
                <a:latin typeface="Trebuchet MS"/>
                <a:ea typeface="Trebuchet MS"/>
                <a:cs typeface="Trebuchet MS"/>
                <a:sym typeface="Trebuchet MS"/>
              </a:defRPr>
            </a:lvl6pPr>
            <a:lvl7pPr indent="-344170" lvl="6" marL="3200400" marR="0" rtl="0" algn="l">
              <a:spcBef>
                <a:spcPts val="300"/>
              </a:spcBef>
              <a:spcAft>
                <a:spcPts val="0"/>
              </a:spcAft>
              <a:buClr>
                <a:srgbClr val="C3260C"/>
              </a:buClr>
              <a:buSzPts val="1820"/>
              <a:buFont typeface="Georgia"/>
              <a:buChar char="*"/>
              <a:defRPr b="0" i="0" sz="1400" u="none" cap="none" strike="noStrike">
                <a:solidFill>
                  <a:srgbClr val="3F3F3F"/>
                </a:solidFill>
                <a:latin typeface="Trebuchet MS"/>
                <a:ea typeface="Trebuchet MS"/>
                <a:cs typeface="Trebuchet MS"/>
                <a:sym typeface="Trebuchet MS"/>
              </a:defRPr>
            </a:lvl7pPr>
            <a:lvl8pPr indent="-344170" lvl="7" marL="3657600" marR="0" rtl="0" algn="l">
              <a:spcBef>
                <a:spcPts val="300"/>
              </a:spcBef>
              <a:spcAft>
                <a:spcPts val="0"/>
              </a:spcAft>
              <a:buClr>
                <a:srgbClr val="C3260C"/>
              </a:buClr>
              <a:buSzPts val="1820"/>
              <a:buFont typeface="Georgia"/>
              <a:buChar char="*"/>
              <a:defRPr b="0" i="0" sz="1400" u="none" cap="none" strike="noStrike">
                <a:solidFill>
                  <a:srgbClr val="3F3F3F"/>
                </a:solidFill>
                <a:latin typeface="Trebuchet MS"/>
                <a:ea typeface="Trebuchet MS"/>
                <a:cs typeface="Trebuchet MS"/>
                <a:sym typeface="Trebuchet MS"/>
              </a:defRPr>
            </a:lvl8pPr>
            <a:lvl9pPr indent="-344170" lvl="8" marL="4114800" marR="0" rtl="0" algn="l">
              <a:spcBef>
                <a:spcPts val="300"/>
              </a:spcBef>
              <a:spcAft>
                <a:spcPts val="300"/>
              </a:spcAft>
              <a:buClr>
                <a:srgbClr val="C3260C"/>
              </a:buClr>
              <a:buSzPts val="1820"/>
              <a:buFont typeface="Georgia"/>
              <a:buChar char="*"/>
              <a:defRPr b="0" i="0" sz="1400" u="none" cap="none" strike="noStrike">
                <a:solidFill>
                  <a:srgbClr val="3F3F3F"/>
                </a:solidFill>
                <a:latin typeface="Trebuchet MS"/>
                <a:ea typeface="Trebuchet MS"/>
                <a:cs typeface="Trebuchet MS"/>
                <a:sym typeface="Trebuchet MS"/>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Сравнение" type="twoTxTwoObj">
  <p:cSld name="TWO_OBJECTS_WITH_TEXT">
    <p:spTree>
      <p:nvGrpSpPr>
        <p:cNvPr id="56" name="Shape 56"/>
        <p:cNvGrpSpPr/>
        <p:nvPr/>
      </p:nvGrpSpPr>
      <p:grpSpPr>
        <a:xfrm>
          <a:off x="0" y="0"/>
          <a:ext cx="0" cy="0"/>
          <a:chOff x="0" y="0"/>
          <a:chExt cx="0" cy="0"/>
        </a:xfrm>
      </p:grpSpPr>
      <p:sp>
        <p:nvSpPr>
          <p:cNvPr id="57" name="Shape 57"/>
          <p:cNvSpPr txBox="1"/>
          <p:nvPr>
            <p:ph idx="1" type="body"/>
          </p:nvPr>
        </p:nvSpPr>
        <p:spPr>
          <a:xfrm>
            <a:off x="1143000" y="731520"/>
            <a:ext cx="3346704" cy="639762"/>
          </a:xfrm>
          <a:prstGeom prst="rect">
            <a:avLst/>
          </a:prstGeom>
          <a:noFill/>
          <a:ln>
            <a:noFill/>
          </a:ln>
        </p:spPr>
        <p:txBody>
          <a:bodyPr anchorCtr="0" anchor="b" bIns="91425" lIns="91425" spcFirstLastPara="1" rIns="91425" wrap="square" tIns="91425"/>
          <a:lstStyle>
            <a:lvl1pPr indent="-228600" lvl="0" marL="457200" marR="0" rtl="0" algn="ctr">
              <a:spcBef>
                <a:spcPts val="480"/>
              </a:spcBef>
              <a:spcAft>
                <a:spcPts val="0"/>
              </a:spcAft>
              <a:buClr>
                <a:srgbClr val="C3260C"/>
              </a:buClr>
              <a:buSzPts val="2860"/>
              <a:buFont typeface="Georgia"/>
              <a:buNone/>
              <a:defRPr b="1" i="0" sz="2400" u="none" cap="none" strike="noStrike">
                <a:solidFill>
                  <a:schemeClr val="dk1"/>
                </a:solidFill>
                <a:latin typeface="Trebuchet MS"/>
                <a:ea typeface="Trebuchet MS"/>
                <a:cs typeface="Trebuchet MS"/>
                <a:sym typeface="Trebuchet MS"/>
              </a:defRPr>
            </a:lvl1pPr>
            <a:lvl2pPr indent="-228600" lvl="1" marL="914400" marR="0" rtl="0" algn="l">
              <a:spcBef>
                <a:spcPts val="400"/>
              </a:spcBef>
              <a:spcAft>
                <a:spcPts val="0"/>
              </a:spcAft>
              <a:buClr>
                <a:srgbClr val="C3260C"/>
              </a:buClr>
              <a:buSzPts val="2600"/>
              <a:buFont typeface="Georgia"/>
              <a:buNone/>
              <a:defRPr b="1" i="0" sz="2000" u="none" cap="none" strike="noStrike">
                <a:solidFill>
                  <a:srgbClr val="3F3F3F"/>
                </a:solidFill>
                <a:latin typeface="Trebuchet MS"/>
                <a:ea typeface="Trebuchet MS"/>
                <a:cs typeface="Trebuchet MS"/>
                <a:sym typeface="Trebuchet MS"/>
              </a:defRPr>
            </a:lvl2pPr>
            <a:lvl3pPr indent="-228600" lvl="2" marL="1371600" marR="0" rtl="0" algn="l">
              <a:spcBef>
                <a:spcPts val="360"/>
              </a:spcBef>
              <a:spcAft>
                <a:spcPts val="0"/>
              </a:spcAft>
              <a:buClr>
                <a:srgbClr val="C3260C"/>
              </a:buClr>
              <a:buSzPts val="2340"/>
              <a:buFont typeface="Georgia"/>
              <a:buNone/>
              <a:defRPr b="1" i="0" sz="1800" u="none" cap="none" strike="noStrike">
                <a:solidFill>
                  <a:srgbClr val="3F3F3F"/>
                </a:solidFill>
                <a:latin typeface="Trebuchet MS"/>
                <a:ea typeface="Trebuchet MS"/>
                <a:cs typeface="Trebuchet MS"/>
                <a:sym typeface="Trebuchet MS"/>
              </a:defRPr>
            </a:lvl3pPr>
            <a:lvl4pPr indent="-228600" lvl="3" marL="1828800" marR="0" rtl="0" algn="l">
              <a:spcBef>
                <a:spcPts val="320"/>
              </a:spcBef>
              <a:spcAft>
                <a:spcPts val="0"/>
              </a:spcAft>
              <a:buClr>
                <a:srgbClr val="C3260C"/>
              </a:buClr>
              <a:buSzPts val="2080"/>
              <a:buFont typeface="Georgia"/>
              <a:buNone/>
              <a:defRPr b="1" i="0" sz="1600" u="none" cap="none" strike="noStrike">
                <a:solidFill>
                  <a:srgbClr val="3F3F3F"/>
                </a:solidFill>
                <a:latin typeface="Trebuchet MS"/>
                <a:ea typeface="Trebuchet MS"/>
                <a:cs typeface="Trebuchet MS"/>
                <a:sym typeface="Trebuchet MS"/>
              </a:defRPr>
            </a:lvl4pPr>
            <a:lvl5pPr indent="-228600" lvl="4" marL="2286000" marR="0" rtl="0" algn="l">
              <a:spcBef>
                <a:spcPts val="320"/>
              </a:spcBef>
              <a:spcAft>
                <a:spcPts val="0"/>
              </a:spcAft>
              <a:buClr>
                <a:srgbClr val="C3260C"/>
              </a:buClr>
              <a:buSzPts val="1820"/>
              <a:buFont typeface="Georgia"/>
              <a:buNone/>
              <a:defRPr b="1" i="0" sz="1600" u="none" cap="none" strike="noStrike">
                <a:solidFill>
                  <a:srgbClr val="3F3F3F"/>
                </a:solidFill>
                <a:latin typeface="Trebuchet MS"/>
                <a:ea typeface="Trebuchet MS"/>
                <a:cs typeface="Trebuchet MS"/>
                <a:sym typeface="Trebuchet MS"/>
              </a:defRPr>
            </a:lvl5pPr>
            <a:lvl6pPr indent="-228600" lvl="5" marL="2743200" marR="0" rtl="0" algn="l">
              <a:spcBef>
                <a:spcPts val="320"/>
              </a:spcBef>
              <a:spcAft>
                <a:spcPts val="0"/>
              </a:spcAft>
              <a:buClr>
                <a:srgbClr val="C3260C"/>
              </a:buClr>
              <a:buSzPts val="1820"/>
              <a:buFont typeface="Georgia"/>
              <a:buNone/>
              <a:defRPr b="1" i="0" sz="1600" u="none" cap="none" strike="noStrike">
                <a:solidFill>
                  <a:srgbClr val="3F3F3F"/>
                </a:solidFill>
                <a:latin typeface="Trebuchet MS"/>
                <a:ea typeface="Trebuchet MS"/>
                <a:cs typeface="Trebuchet MS"/>
                <a:sym typeface="Trebuchet MS"/>
              </a:defRPr>
            </a:lvl6pPr>
            <a:lvl7pPr indent="-228600" lvl="6" marL="3200400" marR="0" rtl="0" algn="l">
              <a:spcBef>
                <a:spcPts val="320"/>
              </a:spcBef>
              <a:spcAft>
                <a:spcPts val="0"/>
              </a:spcAft>
              <a:buClr>
                <a:srgbClr val="C3260C"/>
              </a:buClr>
              <a:buSzPts val="1820"/>
              <a:buFont typeface="Georgia"/>
              <a:buNone/>
              <a:defRPr b="1" i="0" sz="1600" u="none" cap="none" strike="noStrike">
                <a:solidFill>
                  <a:srgbClr val="3F3F3F"/>
                </a:solidFill>
                <a:latin typeface="Trebuchet MS"/>
                <a:ea typeface="Trebuchet MS"/>
                <a:cs typeface="Trebuchet MS"/>
                <a:sym typeface="Trebuchet MS"/>
              </a:defRPr>
            </a:lvl7pPr>
            <a:lvl8pPr indent="-228600" lvl="7" marL="3657600" marR="0" rtl="0" algn="l">
              <a:spcBef>
                <a:spcPts val="320"/>
              </a:spcBef>
              <a:spcAft>
                <a:spcPts val="0"/>
              </a:spcAft>
              <a:buClr>
                <a:srgbClr val="C3260C"/>
              </a:buClr>
              <a:buSzPts val="1820"/>
              <a:buFont typeface="Georgia"/>
              <a:buNone/>
              <a:defRPr b="1" i="0" sz="1600" u="none" cap="none" strike="noStrike">
                <a:solidFill>
                  <a:srgbClr val="3F3F3F"/>
                </a:solidFill>
                <a:latin typeface="Trebuchet MS"/>
                <a:ea typeface="Trebuchet MS"/>
                <a:cs typeface="Trebuchet MS"/>
                <a:sym typeface="Trebuchet MS"/>
              </a:defRPr>
            </a:lvl8pPr>
            <a:lvl9pPr indent="-228600" lvl="8" marL="4114800" marR="0" rtl="0" algn="l">
              <a:spcBef>
                <a:spcPts val="320"/>
              </a:spcBef>
              <a:spcAft>
                <a:spcPts val="300"/>
              </a:spcAft>
              <a:buClr>
                <a:srgbClr val="C3260C"/>
              </a:buClr>
              <a:buSzPts val="1820"/>
              <a:buFont typeface="Georgia"/>
              <a:buNone/>
              <a:defRPr b="1" i="0" sz="1600" u="none" cap="none" strike="noStrike">
                <a:solidFill>
                  <a:srgbClr val="3F3F3F"/>
                </a:solidFill>
                <a:latin typeface="Trebuchet MS"/>
                <a:ea typeface="Trebuchet MS"/>
                <a:cs typeface="Trebuchet MS"/>
                <a:sym typeface="Trebuchet MS"/>
              </a:defRPr>
            </a:lvl9pPr>
          </a:lstStyle>
          <a:p/>
        </p:txBody>
      </p:sp>
      <p:sp>
        <p:nvSpPr>
          <p:cNvPr id="58" name="Shape 58"/>
          <p:cNvSpPr txBox="1"/>
          <p:nvPr>
            <p:ph idx="2" type="body"/>
          </p:nvPr>
        </p:nvSpPr>
        <p:spPr>
          <a:xfrm>
            <a:off x="1156447" y="1400327"/>
            <a:ext cx="3346704" cy="2743200"/>
          </a:xfrm>
          <a:prstGeom prst="rect">
            <a:avLst/>
          </a:prstGeom>
          <a:noFill/>
          <a:ln>
            <a:noFill/>
          </a:ln>
        </p:spPr>
        <p:txBody>
          <a:bodyPr anchorCtr="0" anchor="t" bIns="91425" lIns="91425" spcFirstLastPara="1" rIns="91425" wrap="square" tIns="91425"/>
          <a:lstStyle>
            <a:lvl1pPr indent="-377190" lvl="0" marL="457200" marR="0" rtl="0" algn="l">
              <a:spcBef>
                <a:spcPts val="360"/>
              </a:spcBef>
              <a:spcAft>
                <a:spcPts val="0"/>
              </a:spcAft>
              <a:buClr>
                <a:srgbClr val="C3260C"/>
              </a:buClr>
              <a:buSzPts val="2340"/>
              <a:buFont typeface="Georgia"/>
              <a:buChar char="*"/>
              <a:defRPr b="0" i="0" sz="1800" u="none" cap="none" strike="noStrike">
                <a:solidFill>
                  <a:srgbClr val="3F3F3F"/>
                </a:solidFill>
                <a:latin typeface="Trebuchet MS"/>
                <a:ea typeface="Trebuchet MS"/>
                <a:cs typeface="Trebuchet MS"/>
                <a:sym typeface="Trebuchet MS"/>
              </a:defRPr>
            </a:lvl1pPr>
            <a:lvl2pPr indent="-377190" lvl="1" marL="914400" marR="0" rtl="0" algn="l">
              <a:spcBef>
                <a:spcPts val="360"/>
              </a:spcBef>
              <a:spcAft>
                <a:spcPts val="0"/>
              </a:spcAft>
              <a:buClr>
                <a:srgbClr val="C3260C"/>
              </a:buClr>
              <a:buSzPts val="2340"/>
              <a:buFont typeface="Georgia"/>
              <a:buChar char="*"/>
              <a:defRPr b="0" i="0" sz="1800" u="none" cap="none" strike="noStrike">
                <a:solidFill>
                  <a:srgbClr val="3F3F3F"/>
                </a:solidFill>
                <a:latin typeface="Trebuchet MS"/>
                <a:ea typeface="Trebuchet MS"/>
                <a:cs typeface="Trebuchet MS"/>
                <a:sym typeface="Trebuchet MS"/>
              </a:defRPr>
            </a:lvl2pPr>
            <a:lvl3pPr indent="-360680" lvl="2" marL="1371600" marR="0" rtl="0" algn="l">
              <a:spcBef>
                <a:spcPts val="320"/>
              </a:spcBef>
              <a:spcAft>
                <a:spcPts val="0"/>
              </a:spcAft>
              <a:buClr>
                <a:srgbClr val="C3260C"/>
              </a:buClr>
              <a:buSzPts val="2080"/>
              <a:buFont typeface="Georgia"/>
              <a:buChar char="*"/>
              <a:defRPr b="0" i="0" sz="1600" u="none" cap="none" strike="noStrike">
                <a:solidFill>
                  <a:srgbClr val="3F3F3F"/>
                </a:solidFill>
                <a:latin typeface="Trebuchet MS"/>
                <a:ea typeface="Trebuchet MS"/>
                <a:cs typeface="Trebuchet MS"/>
                <a:sym typeface="Trebuchet MS"/>
              </a:defRPr>
            </a:lvl3pPr>
            <a:lvl4pPr indent="-360680" lvl="3" marL="1828800" marR="0" rtl="0" algn="l">
              <a:spcBef>
                <a:spcPts val="320"/>
              </a:spcBef>
              <a:spcAft>
                <a:spcPts val="0"/>
              </a:spcAft>
              <a:buClr>
                <a:srgbClr val="C3260C"/>
              </a:buClr>
              <a:buSzPts val="2080"/>
              <a:buFont typeface="Georgia"/>
              <a:buChar char="*"/>
              <a:defRPr b="0" i="0" sz="1600" u="none" cap="none" strike="noStrike">
                <a:solidFill>
                  <a:srgbClr val="3F3F3F"/>
                </a:solidFill>
                <a:latin typeface="Trebuchet MS"/>
                <a:ea typeface="Trebuchet MS"/>
                <a:cs typeface="Trebuchet MS"/>
                <a:sym typeface="Trebuchet MS"/>
              </a:defRPr>
            </a:lvl4pPr>
            <a:lvl5pPr indent="-360679" lvl="4" marL="2286000" marR="0" rtl="0" algn="l">
              <a:spcBef>
                <a:spcPts val="320"/>
              </a:spcBef>
              <a:spcAft>
                <a:spcPts val="0"/>
              </a:spcAft>
              <a:buClr>
                <a:srgbClr val="C3260C"/>
              </a:buClr>
              <a:buSzPts val="2080"/>
              <a:buFont typeface="Georgia"/>
              <a:buChar char="*"/>
              <a:defRPr b="0" i="0" sz="1600" u="none" cap="none" strike="noStrike">
                <a:solidFill>
                  <a:srgbClr val="3F3F3F"/>
                </a:solidFill>
                <a:latin typeface="Trebuchet MS"/>
                <a:ea typeface="Trebuchet MS"/>
                <a:cs typeface="Trebuchet MS"/>
                <a:sym typeface="Trebuchet MS"/>
              </a:defRPr>
            </a:lvl5pPr>
            <a:lvl6pPr indent="-360679" lvl="5" marL="2743200" marR="0" rtl="0" algn="l">
              <a:spcBef>
                <a:spcPts val="320"/>
              </a:spcBef>
              <a:spcAft>
                <a:spcPts val="0"/>
              </a:spcAft>
              <a:buClr>
                <a:srgbClr val="C3260C"/>
              </a:buClr>
              <a:buSzPts val="2080"/>
              <a:buFont typeface="Georgia"/>
              <a:buChar char="*"/>
              <a:defRPr b="0" i="0" sz="1600" u="none" cap="none" strike="noStrike">
                <a:solidFill>
                  <a:srgbClr val="3F3F3F"/>
                </a:solidFill>
                <a:latin typeface="Trebuchet MS"/>
                <a:ea typeface="Trebuchet MS"/>
                <a:cs typeface="Trebuchet MS"/>
                <a:sym typeface="Trebuchet MS"/>
              </a:defRPr>
            </a:lvl6pPr>
            <a:lvl7pPr indent="-360679" lvl="6" marL="3200400" marR="0" rtl="0" algn="l">
              <a:spcBef>
                <a:spcPts val="320"/>
              </a:spcBef>
              <a:spcAft>
                <a:spcPts val="0"/>
              </a:spcAft>
              <a:buClr>
                <a:srgbClr val="C3260C"/>
              </a:buClr>
              <a:buSzPts val="2080"/>
              <a:buFont typeface="Georgia"/>
              <a:buChar char="*"/>
              <a:defRPr b="0" i="0" sz="1600" u="none" cap="none" strike="noStrike">
                <a:solidFill>
                  <a:srgbClr val="3F3F3F"/>
                </a:solidFill>
                <a:latin typeface="Trebuchet MS"/>
                <a:ea typeface="Trebuchet MS"/>
                <a:cs typeface="Trebuchet MS"/>
                <a:sym typeface="Trebuchet MS"/>
              </a:defRPr>
            </a:lvl7pPr>
            <a:lvl8pPr indent="-360679" lvl="7" marL="3657600" marR="0" rtl="0" algn="l">
              <a:spcBef>
                <a:spcPts val="320"/>
              </a:spcBef>
              <a:spcAft>
                <a:spcPts val="0"/>
              </a:spcAft>
              <a:buClr>
                <a:srgbClr val="C3260C"/>
              </a:buClr>
              <a:buSzPts val="2080"/>
              <a:buFont typeface="Georgia"/>
              <a:buChar char="*"/>
              <a:defRPr b="0" i="0" sz="1600" u="none" cap="none" strike="noStrike">
                <a:solidFill>
                  <a:srgbClr val="3F3F3F"/>
                </a:solidFill>
                <a:latin typeface="Trebuchet MS"/>
                <a:ea typeface="Trebuchet MS"/>
                <a:cs typeface="Trebuchet MS"/>
                <a:sym typeface="Trebuchet MS"/>
              </a:defRPr>
            </a:lvl8pPr>
            <a:lvl9pPr indent="-360679" lvl="8" marL="4114800" marR="0" rtl="0" algn="l">
              <a:spcBef>
                <a:spcPts val="320"/>
              </a:spcBef>
              <a:spcAft>
                <a:spcPts val="300"/>
              </a:spcAft>
              <a:buClr>
                <a:srgbClr val="C3260C"/>
              </a:buClr>
              <a:buSzPts val="2080"/>
              <a:buFont typeface="Georgia"/>
              <a:buChar char="*"/>
              <a:defRPr b="0" i="0" sz="1600" u="none" cap="none" strike="noStrike">
                <a:solidFill>
                  <a:srgbClr val="3F3F3F"/>
                </a:solidFill>
                <a:latin typeface="Trebuchet MS"/>
                <a:ea typeface="Trebuchet MS"/>
                <a:cs typeface="Trebuchet MS"/>
                <a:sym typeface="Trebuchet MS"/>
              </a:defRPr>
            </a:lvl9pPr>
          </a:lstStyle>
          <a:p/>
        </p:txBody>
      </p:sp>
      <p:sp>
        <p:nvSpPr>
          <p:cNvPr id="59" name="Shape 59"/>
          <p:cNvSpPr txBox="1"/>
          <p:nvPr>
            <p:ph idx="3" type="body"/>
          </p:nvPr>
        </p:nvSpPr>
        <p:spPr>
          <a:xfrm>
            <a:off x="4647302" y="731520"/>
            <a:ext cx="3346704" cy="639762"/>
          </a:xfrm>
          <a:prstGeom prst="rect">
            <a:avLst/>
          </a:prstGeom>
          <a:noFill/>
          <a:ln>
            <a:noFill/>
          </a:ln>
        </p:spPr>
        <p:txBody>
          <a:bodyPr anchorCtr="0" anchor="b" bIns="91425" lIns="91425" spcFirstLastPara="1" rIns="91425" wrap="square" tIns="91425"/>
          <a:lstStyle>
            <a:lvl1pPr indent="-228600" lvl="0" marL="457200" marR="0" rtl="0" algn="ctr">
              <a:spcBef>
                <a:spcPts val="480"/>
              </a:spcBef>
              <a:spcAft>
                <a:spcPts val="0"/>
              </a:spcAft>
              <a:buClr>
                <a:srgbClr val="C3260C"/>
              </a:buClr>
              <a:buSzPts val="2860"/>
              <a:buFont typeface="Georgia"/>
              <a:buNone/>
              <a:defRPr b="1" i="0" sz="2400" u="none" cap="none" strike="noStrike">
                <a:solidFill>
                  <a:schemeClr val="dk1"/>
                </a:solidFill>
                <a:latin typeface="Trebuchet MS"/>
                <a:ea typeface="Trebuchet MS"/>
                <a:cs typeface="Trebuchet MS"/>
                <a:sym typeface="Trebuchet MS"/>
              </a:defRPr>
            </a:lvl1pPr>
            <a:lvl2pPr indent="-228600" lvl="1" marL="914400" marR="0" rtl="0" algn="l">
              <a:spcBef>
                <a:spcPts val="400"/>
              </a:spcBef>
              <a:spcAft>
                <a:spcPts val="0"/>
              </a:spcAft>
              <a:buClr>
                <a:srgbClr val="C3260C"/>
              </a:buClr>
              <a:buSzPts val="2600"/>
              <a:buFont typeface="Georgia"/>
              <a:buNone/>
              <a:defRPr b="1" i="0" sz="2000" u="none" cap="none" strike="noStrike">
                <a:solidFill>
                  <a:srgbClr val="3F3F3F"/>
                </a:solidFill>
                <a:latin typeface="Trebuchet MS"/>
                <a:ea typeface="Trebuchet MS"/>
                <a:cs typeface="Trebuchet MS"/>
                <a:sym typeface="Trebuchet MS"/>
              </a:defRPr>
            </a:lvl2pPr>
            <a:lvl3pPr indent="-228600" lvl="2" marL="1371600" marR="0" rtl="0" algn="l">
              <a:spcBef>
                <a:spcPts val="360"/>
              </a:spcBef>
              <a:spcAft>
                <a:spcPts val="0"/>
              </a:spcAft>
              <a:buClr>
                <a:srgbClr val="C3260C"/>
              </a:buClr>
              <a:buSzPts val="2340"/>
              <a:buFont typeface="Georgia"/>
              <a:buNone/>
              <a:defRPr b="1" i="0" sz="1800" u="none" cap="none" strike="noStrike">
                <a:solidFill>
                  <a:srgbClr val="3F3F3F"/>
                </a:solidFill>
                <a:latin typeface="Trebuchet MS"/>
                <a:ea typeface="Trebuchet MS"/>
                <a:cs typeface="Trebuchet MS"/>
                <a:sym typeface="Trebuchet MS"/>
              </a:defRPr>
            </a:lvl3pPr>
            <a:lvl4pPr indent="-228600" lvl="3" marL="1828800" marR="0" rtl="0" algn="l">
              <a:spcBef>
                <a:spcPts val="320"/>
              </a:spcBef>
              <a:spcAft>
                <a:spcPts val="0"/>
              </a:spcAft>
              <a:buClr>
                <a:srgbClr val="C3260C"/>
              </a:buClr>
              <a:buSzPts val="2080"/>
              <a:buFont typeface="Georgia"/>
              <a:buNone/>
              <a:defRPr b="1" i="0" sz="1600" u="none" cap="none" strike="noStrike">
                <a:solidFill>
                  <a:srgbClr val="3F3F3F"/>
                </a:solidFill>
                <a:latin typeface="Trebuchet MS"/>
                <a:ea typeface="Trebuchet MS"/>
                <a:cs typeface="Trebuchet MS"/>
                <a:sym typeface="Trebuchet MS"/>
              </a:defRPr>
            </a:lvl4pPr>
            <a:lvl5pPr indent="-228600" lvl="4" marL="2286000" marR="0" rtl="0" algn="l">
              <a:spcBef>
                <a:spcPts val="320"/>
              </a:spcBef>
              <a:spcAft>
                <a:spcPts val="0"/>
              </a:spcAft>
              <a:buClr>
                <a:srgbClr val="C3260C"/>
              </a:buClr>
              <a:buSzPts val="1820"/>
              <a:buFont typeface="Georgia"/>
              <a:buNone/>
              <a:defRPr b="1" i="0" sz="1600" u="none" cap="none" strike="noStrike">
                <a:solidFill>
                  <a:srgbClr val="3F3F3F"/>
                </a:solidFill>
                <a:latin typeface="Trebuchet MS"/>
                <a:ea typeface="Trebuchet MS"/>
                <a:cs typeface="Trebuchet MS"/>
                <a:sym typeface="Trebuchet MS"/>
              </a:defRPr>
            </a:lvl5pPr>
            <a:lvl6pPr indent="-228600" lvl="5" marL="2743200" marR="0" rtl="0" algn="l">
              <a:spcBef>
                <a:spcPts val="320"/>
              </a:spcBef>
              <a:spcAft>
                <a:spcPts val="0"/>
              </a:spcAft>
              <a:buClr>
                <a:srgbClr val="C3260C"/>
              </a:buClr>
              <a:buSzPts val="1820"/>
              <a:buFont typeface="Georgia"/>
              <a:buNone/>
              <a:defRPr b="1" i="0" sz="1600" u="none" cap="none" strike="noStrike">
                <a:solidFill>
                  <a:srgbClr val="3F3F3F"/>
                </a:solidFill>
                <a:latin typeface="Trebuchet MS"/>
                <a:ea typeface="Trebuchet MS"/>
                <a:cs typeface="Trebuchet MS"/>
                <a:sym typeface="Trebuchet MS"/>
              </a:defRPr>
            </a:lvl6pPr>
            <a:lvl7pPr indent="-228600" lvl="6" marL="3200400" marR="0" rtl="0" algn="l">
              <a:spcBef>
                <a:spcPts val="320"/>
              </a:spcBef>
              <a:spcAft>
                <a:spcPts val="0"/>
              </a:spcAft>
              <a:buClr>
                <a:srgbClr val="C3260C"/>
              </a:buClr>
              <a:buSzPts val="1820"/>
              <a:buFont typeface="Georgia"/>
              <a:buNone/>
              <a:defRPr b="1" i="0" sz="1600" u="none" cap="none" strike="noStrike">
                <a:solidFill>
                  <a:srgbClr val="3F3F3F"/>
                </a:solidFill>
                <a:latin typeface="Trebuchet MS"/>
                <a:ea typeface="Trebuchet MS"/>
                <a:cs typeface="Trebuchet MS"/>
                <a:sym typeface="Trebuchet MS"/>
              </a:defRPr>
            </a:lvl7pPr>
            <a:lvl8pPr indent="-228600" lvl="7" marL="3657600" marR="0" rtl="0" algn="l">
              <a:spcBef>
                <a:spcPts val="320"/>
              </a:spcBef>
              <a:spcAft>
                <a:spcPts val="0"/>
              </a:spcAft>
              <a:buClr>
                <a:srgbClr val="C3260C"/>
              </a:buClr>
              <a:buSzPts val="1820"/>
              <a:buFont typeface="Georgia"/>
              <a:buNone/>
              <a:defRPr b="1" i="0" sz="1600" u="none" cap="none" strike="noStrike">
                <a:solidFill>
                  <a:srgbClr val="3F3F3F"/>
                </a:solidFill>
                <a:latin typeface="Trebuchet MS"/>
                <a:ea typeface="Trebuchet MS"/>
                <a:cs typeface="Trebuchet MS"/>
                <a:sym typeface="Trebuchet MS"/>
              </a:defRPr>
            </a:lvl8pPr>
            <a:lvl9pPr indent="-228600" lvl="8" marL="4114800" marR="0" rtl="0" algn="l">
              <a:spcBef>
                <a:spcPts val="320"/>
              </a:spcBef>
              <a:spcAft>
                <a:spcPts val="300"/>
              </a:spcAft>
              <a:buClr>
                <a:srgbClr val="C3260C"/>
              </a:buClr>
              <a:buSzPts val="1820"/>
              <a:buFont typeface="Georgia"/>
              <a:buNone/>
              <a:defRPr b="1" i="0" sz="1600" u="none" cap="none" strike="noStrike">
                <a:solidFill>
                  <a:srgbClr val="3F3F3F"/>
                </a:solidFill>
                <a:latin typeface="Trebuchet MS"/>
                <a:ea typeface="Trebuchet MS"/>
                <a:cs typeface="Trebuchet MS"/>
                <a:sym typeface="Trebuchet MS"/>
              </a:defRPr>
            </a:lvl9pPr>
          </a:lstStyle>
          <a:p/>
        </p:txBody>
      </p:sp>
      <p:sp>
        <p:nvSpPr>
          <p:cNvPr id="60" name="Shape 60"/>
          <p:cNvSpPr txBox="1"/>
          <p:nvPr>
            <p:ph idx="4" type="body"/>
          </p:nvPr>
        </p:nvSpPr>
        <p:spPr>
          <a:xfrm>
            <a:off x="4645025" y="1399032"/>
            <a:ext cx="3346704" cy="2743200"/>
          </a:xfrm>
          <a:prstGeom prst="rect">
            <a:avLst/>
          </a:prstGeom>
          <a:noFill/>
          <a:ln>
            <a:noFill/>
          </a:ln>
        </p:spPr>
        <p:txBody>
          <a:bodyPr anchorCtr="0" anchor="t" bIns="91425" lIns="91425" spcFirstLastPara="1" rIns="91425" wrap="square" tIns="91425"/>
          <a:lstStyle>
            <a:lvl1pPr indent="-377190" lvl="0" marL="457200" marR="0" rtl="0" algn="l">
              <a:spcBef>
                <a:spcPts val="360"/>
              </a:spcBef>
              <a:spcAft>
                <a:spcPts val="0"/>
              </a:spcAft>
              <a:buClr>
                <a:srgbClr val="C3260C"/>
              </a:buClr>
              <a:buSzPts val="2340"/>
              <a:buFont typeface="Georgia"/>
              <a:buChar char="*"/>
              <a:defRPr b="0" i="0" sz="1800" u="none" cap="none" strike="noStrike">
                <a:solidFill>
                  <a:srgbClr val="3F3F3F"/>
                </a:solidFill>
                <a:latin typeface="Trebuchet MS"/>
                <a:ea typeface="Trebuchet MS"/>
                <a:cs typeface="Trebuchet MS"/>
                <a:sym typeface="Trebuchet MS"/>
              </a:defRPr>
            </a:lvl1pPr>
            <a:lvl2pPr indent="-377190" lvl="1" marL="914400" marR="0" rtl="0" algn="l">
              <a:spcBef>
                <a:spcPts val="360"/>
              </a:spcBef>
              <a:spcAft>
                <a:spcPts val="0"/>
              </a:spcAft>
              <a:buClr>
                <a:srgbClr val="C3260C"/>
              </a:buClr>
              <a:buSzPts val="2340"/>
              <a:buFont typeface="Georgia"/>
              <a:buChar char="*"/>
              <a:defRPr b="0" i="0" sz="1800" u="none" cap="none" strike="noStrike">
                <a:solidFill>
                  <a:srgbClr val="3F3F3F"/>
                </a:solidFill>
                <a:latin typeface="Trebuchet MS"/>
                <a:ea typeface="Trebuchet MS"/>
                <a:cs typeface="Trebuchet MS"/>
                <a:sym typeface="Trebuchet MS"/>
              </a:defRPr>
            </a:lvl2pPr>
            <a:lvl3pPr indent="-360680" lvl="2" marL="1371600" marR="0" rtl="0" algn="l">
              <a:spcBef>
                <a:spcPts val="320"/>
              </a:spcBef>
              <a:spcAft>
                <a:spcPts val="0"/>
              </a:spcAft>
              <a:buClr>
                <a:srgbClr val="C3260C"/>
              </a:buClr>
              <a:buSzPts val="2080"/>
              <a:buFont typeface="Georgia"/>
              <a:buChar char="*"/>
              <a:defRPr b="0" i="0" sz="1600" u="none" cap="none" strike="noStrike">
                <a:solidFill>
                  <a:srgbClr val="3F3F3F"/>
                </a:solidFill>
                <a:latin typeface="Trebuchet MS"/>
                <a:ea typeface="Trebuchet MS"/>
                <a:cs typeface="Trebuchet MS"/>
                <a:sym typeface="Trebuchet MS"/>
              </a:defRPr>
            </a:lvl3pPr>
            <a:lvl4pPr indent="-360680" lvl="3" marL="1828800" marR="0" rtl="0" algn="l">
              <a:spcBef>
                <a:spcPts val="320"/>
              </a:spcBef>
              <a:spcAft>
                <a:spcPts val="0"/>
              </a:spcAft>
              <a:buClr>
                <a:srgbClr val="C3260C"/>
              </a:buClr>
              <a:buSzPts val="2080"/>
              <a:buFont typeface="Georgia"/>
              <a:buChar char="*"/>
              <a:defRPr b="0" i="0" sz="1600" u="none" cap="none" strike="noStrike">
                <a:solidFill>
                  <a:srgbClr val="3F3F3F"/>
                </a:solidFill>
                <a:latin typeface="Trebuchet MS"/>
                <a:ea typeface="Trebuchet MS"/>
                <a:cs typeface="Trebuchet MS"/>
                <a:sym typeface="Trebuchet MS"/>
              </a:defRPr>
            </a:lvl4pPr>
            <a:lvl5pPr indent="-360679" lvl="4" marL="2286000" marR="0" rtl="0" algn="l">
              <a:spcBef>
                <a:spcPts val="320"/>
              </a:spcBef>
              <a:spcAft>
                <a:spcPts val="0"/>
              </a:spcAft>
              <a:buClr>
                <a:srgbClr val="C3260C"/>
              </a:buClr>
              <a:buSzPts val="2080"/>
              <a:buFont typeface="Georgia"/>
              <a:buChar char="*"/>
              <a:defRPr b="0" i="0" sz="1600" u="none" cap="none" strike="noStrike">
                <a:solidFill>
                  <a:srgbClr val="3F3F3F"/>
                </a:solidFill>
                <a:latin typeface="Trebuchet MS"/>
                <a:ea typeface="Trebuchet MS"/>
                <a:cs typeface="Trebuchet MS"/>
                <a:sym typeface="Trebuchet MS"/>
              </a:defRPr>
            </a:lvl5pPr>
            <a:lvl6pPr indent="-360679" lvl="5" marL="2743200" marR="0" rtl="0" algn="l">
              <a:spcBef>
                <a:spcPts val="320"/>
              </a:spcBef>
              <a:spcAft>
                <a:spcPts val="0"/>
              </a:spcAft>
              <a:buClr>
                <a:srgbClr val="C3260C"/>
              </a:buClr>
              <a:buSzPts val="2080"/>
              <a:buFont typeface="Georgia"/>
              <a:buChar char="*"/>
              <a:defRPr b="0" i="0" sz="1600" u="none" cap="none" strike="noStrike">
                <a:solidFill>
                  <a:srgbClr val="3F3F3F"/>
                </a:solidFill>
                <a:latin typeface="Trebuchet MS"/>
                <a:ea typeface="Trebuchet MS"/>
                <a:cs typeface="Trebuchet MS"/>
                <a:sym typeface="Trebuchet MS"/>
              </a:defRPr>
            </a:lvl6pPr>
            <a:lvl7pPr indent="-360679" lvl="6" marL="3200400" marR="0" rtl="0" algn="l">
              <a:spcBef>
                <a:spcPts val="320"/>
              </a:spcBef>
              <a:spcAft>
                <a:spcPts val="0"/>
              </a:spcAft>
              <a:buClr>
                <a:srgbClr val="C3260C"/>
              </a:buClr>
              <a:buSzPts val="2080"/>
              <a:buFont typeface="Georgia"/>
              <a:buChar char="*"/>
              <a:defRPr b="0" i="0" sz="1600" u="none" cap="none" strike="noStrike">
                <a:solidFill>
                  <a:srgbClr val="3F3F3F"/>
                </a:solidFill>
                <a:latin typeface="Trebuchet MS"/>
                <a:ea typeface="Trebuchet MS"/>
                <a:cs typeface="Trebuchet MS"/>
                <a:sym typeface="Trebuchet MS"/>
              </a:defRPr>
            </a:lvl7pPr>
            <a:lvl8pPr indent="-360679" lvl="7" marL="3657600" marR="0" rtl="0" algn="l">
              <a:spcBef>
                <a:spcPts val="320"/>
              </a:spcBef>
              <a:spcAft>
                <a:spcPts val="0"/>
              </a:spcAft>
              <a:buClr>
                <a:srgbClr val="C3260C"/>
              </a:buClr>
              <a:buSzPts val="2080"/>
              <a:buFont typeface="Georgia"/>
              <a:buChar char="*"/>
              <a:defRPr b="0" i="0" sz="1600" u="none" cap="none" strike="noStrike">
                <a:solidFill>
                  <a:srgbClr val="3F3F3F"/>
                </a:solidFill>
                <a:latin typeface="Trebuchet MS"/>
                <a:ea typeface="Trebuchet MS"/>
                <a:cs typeface="Trebuchet MS"/>
                <a:sym typeface="Trebuchet MS"/>
              </a:defRPr>
            </a:lvl8pPr>
            <a:lvl9pPr indent="-360679" lvl="8" marL="4114800" marR="0" rtl="0" algn="l">
              <a:spcBef>
                <a:spcPts val="320"/>
              </a:spcBef>
              <a:spcAft>
                <a:spcPts val="300"/>
              </a:spcAft>
              <a:buClr>
                <a:srgbClr val="C3260C"/>
              </a:buClr>
              <a:buSzPts val="2080"/>
              <a:buFont typeface="Georgia"/>
              <a:buChar char="*"/>
              <a:defRPr b="0" i="0" sz="1600" u="none" cap="none" strike="noStrike">
                <a:solidFill>
                  <a:srgbClr val="3F3F3F"/>
                </a:solidFill>
                <a:latin typeface="Trebuchet MS"/>
                <a:ea typeface="Trebuchet MS"/>
                <a:cs typeface="Trebuchet MS"/>
                <a:sym typeface="Trebuchet MS"/>
              </a:defRPr>
            </a:lvl9pPr>
          </a:lstStyle>
          <a:p/>
        </p:txBody>
      </p:sp>
      <p:sp>
        <p:nvSpPr>
          <p:cNvPr id="61" name="Shape 61"/>
          <p:cNvSpPr txBox="1"/>
          <p:nvPr>
            <p:ph idx="10" type="dt"/>
          </p:nvPr>
        </p:nvSpPr>
        <p:spPr>
          <a:xfrm>
            <a:off x="6172200" y="6172200"/>
            <a:ext cx="2514600" cy="365125"/>
          </a:xfrm>
          <a:prstGeom prst="rect">
            <a:avLst/>
          </a:prstGeom>
          <a:noFill/>
          <a:ln>
            <a:noFill/>
          </a:ln>
        </p:spPr>
        <p:txBody>
          <a:bodyPr anchorCtr="0" anchor="ctr" bIns="91425" lIns="91425" spcFirstLastPara="1" rIns="91425" wrap="square" tIns="91425"/>
          <a:lstStyle>
            <a:lvl1pPr indent="0" lvl="0" marL="0" marR="0" rtl="0" algn="r">
              <a:lnSpc>
                <a:spcPct val="100000"/>
              </a:lnSpc>
              <a:spcBef>
                <a:spcPts val="0"/>
              </a:spcBef>
              <a:spcAft>
                <a:spcPts val="0"/>
              </a:spcAft>
              <a:buClr>
                <a:srgbClr val="7F7F7F"/>
              </a:buClr>
              <a:buSzPts val="1400"/>
              <a:buFont typeface="Arial"/>
              <a:buNone/>
              <a:defRPr b="1" i="0" sz="1100" u="none" cap="none" strike="noStrike">
                <a:solidFill>
                  <a:srgbClr val="7F7F7F"/>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2" name="Shape 62"/>
          <p:cNvSpPr txBox="1"/>
          <p:nvPr>
            <p:ph idx="11" type="ftr"/>
          </p:nvPr>
        </p:nvSpPr>
        <p:spPr>
          <a:xfrm>
            <a:off x="457199" y="6172200"/>
            <a:ext cx="3352801" cy="365125"/>
          </a:xfrm>
          <a:prstGeom prst="rect">
            <a:avLst/>
          </a:prstGeom>
          <a:noFill/>
          <a:ln>
            <a:noFill/>
          </a:ln>
        </p:spPr>
        <p:txBody>
          <a:bodyPr anchorCtr="0" anchor="ctr" bIns="91425" lIns="91425" spcFirstLastPara="1" rIns="91425" wrap="square" tIns="91425"/>
          <a:lstStyle>
            <a:lvl1pPr indent="0" lvl="0" marL="0" marR="0" rtl="0" algn="l">
              <a:lnSpc>
                <a:spcPct val="100000"/>
              </a:lnSpc>
              <a:spcBef>
                <a:spcPts val="0"/>
              </a:spcBef>
              <a:spcAft>
                <a:spcPts val="0"/>
              </a:spcAft>
              <a:buClr>
                <a:srgbClr val="7F7F7F"/>
              </a:buClr>
              <a:buSzPts val="1400"/>
              <a:buFont typeface="Arial"/>
              <a:buNone/>
              <a:defRPr b="1" i="0" sz="1100" u="none" cap="none" strike="noStrike">
                <a:solidFill>
                  <a:srgbClr val="7F7F7F"/>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3" name="Shape 63"/>
          <p:cNvSpPr txBox="1"/>
          <p:nvPr>
            <p:ph idx="12" type="sldNum"/>
          </p:nvPr>
        </p:nvSpPr>
        <p:spPr>
          <a:xfrm>
            <a:off x="3810000" y="6172200"/>
            <a:ext cx="18288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uk-UA"/>
              <a:t>‹#›</a:t>
            </a:fld>
            <a:endParaRPr/>
          </a:p>
        </p:txBody>
      </p:sp>
      <p:sp>
        <p:nvSpPr>
          <p:cNvPr id="64" name="Shape 64"/>
          <p:cNvSpPr txBox="1"/>
          <p:nvPr>
            <p:ph type="title"/>
          </p:nvPr>
        </p:nvSpPr>
        <p:spPr>
          <a:xfrm>
            <a:off x="1793289" y="4372168"/>
            <a:ext cx="6512511" cy="1143000"/>
          </a:xfrm>
          <a:prstGeom prst="rect">
            <a:avLst/>
          </a:prstGeom>
          <a:noFill/>
          <a:ln>
            <a:noFill/>
          </a:ln>
        </p:spPr>
        <p:txBody>
          <a:bodyPr anchorCtr="0" anchor="t" bIns="91425" lIns="91425" spcFirstLastPara="1" rIns="91425" wrap="square" tIns="91425"/>
          <a:lstStyle>
            <a:lvl1pPr indent="-320040" lvl="0" marL="320040" marR="0" rtl="0" algn="r">
              <a:spcBef>
                <a:spcPts val="0"/>
              </a:spcBef>
              <a:spcAft>
                <a:spcPts val="0"/>
              </a:spcAft>
              <a:buClr>
                <a:srgbClr val="C3260C"/>
              </a:buClr>
              <a:buSzPts val="5888"/>
              <a:buFont typeface="Georgia"/>
              <a:buChar char="*"/>
              <a:defRPr b="1" i="0" sz="4600" u="none" cap="none" strike="noStrike">
                <a:solidFill>
                  <a:schemeClr val="dk1"/>
                </a:solidFill>
                <a:latin typeface="Trebuchet MS"/>
                <a:ea typeface="Trebuchet MS"/>
                <a:cs typeface="Trebuchet MS"/>
                <a:sym typeface="Trebuchet MS"/>
              </a:defRPr>
            </a:lvl1pPr>
            <a:lvl2pPr indent="0" lvl="1" marL="0" marR="0" rtl="0" algn="l">
              <a:spcBef>
                <a:spcPts val="0"/>
              </a:spcBef>
              <a:spcAft>
                <a:spcPts val="0"/>
              </a:spcAft>
              <a:buSzPts val="1400"/>
              <a:buNone/>
              <a:defRPr b="0" i="0" sz="1800" u="none" cap="none" strike="noStrike">
                <a:solidFill>
                  <a:schemeClr val="dk2"/>
                </a:solidFill>
              </a:defRPr>
            </a:lvl2pPr>
            <a:lvl3pPr indent="0" lvl="2" marL="0" marR="0" rtl="0" algn="l">
              <a:spcBef>
                <a:spcPts val="0"/>
              </a:spcBef>
              <a:spcAft>
                <a:spcPts val="0"/>
              </a:spcAft>
              <a:buSzPts val="1400"/>
              <a:buNone/>
              <a:defRPr b="0" i="0" sz="1800" u="none" cap="none" strike="noStrike">
                <a:solidFill>
                  <a:schemeClr val="dk2"/>
                </a:solidFill>
              </a:defRPr>
            </a:lvl3pPr>
            <a:lvl4pPr indent="0" lvl="3" marL="0" marR="0" rtl="0" algn="l">
              <a:spcBef>
                <a:spcPts val="0"/>
              </a:spcBef>
              <a:spcAft>
                <a:spcPts val="0"/>
              </a:spcAft>
              <a:buSzPts val="1400"/>
              <a:buNone/>
              <a:defRPr b="0" i="0" sz="1800" u="none" cap="none" strike="noStrike">
                <a:solidFill>
                  <a:schemeClr val="dk2"/>
                </a:solidFill>
              </a:defRPr>
            </a:lvl4pPr>
            <a:lvl5pPr indent="0" lvl="4" marL="0" marR="0" rtl="0" algn="l">
              <a:spcBef>
                <a:spcPts val="0"/>
              </a:spcBef>
              <a:spcAft>
                <a:spcPts val="0"/>
              </a:spcAft>
              <a:buSzPts val="1400"/>
              <a:buNone/>
              <a:defRPr b="0" i="0" sz="1800" u="none" cap="none" strike="noStrike">
                <a:solidFill>
                  <a:schemeClr val="dk2"/>
                </a:solidFill>
              </a:defRPr>
            </a:lvl5pPr>
            <a:lvl6pPr indent="0" lvl="5" marL="0" marR="0" rtl="0" algn="l">
              <a:spcBef>
                <a:spcPts val="0"/>
              </a:spcBef>
              <a:spcAft>
                <a:spcPts val="0"/>
              </a:spcAft>
              <a:buSzPts val="1400"/>
              <a:buNone/>
              <a:defRPr b="0" i="0" sz="1800" u="none" cap="none" strike="noStrike">
                <a:solidFill>
                  <a:schemeClr val="dk2"/>
                </a:solidFill>
              </a:defRPr>
            </a:lvl6pPr>
            <a:lvl7pPr indent="0" lvl="6" marL="0" marR="0" rtl="0" algn="l">
              <a:spcBef>
                <a:spcPts val="0"/>
              </a:spcBef>
              <a:spcAft>
                <a:spcPts val="0"/>
              </a:spcAft>
              <a:buSzPts val="1400"/>
              <a:buNone/>
              <a:defRPr b="0" i="0" sz="1800" u="none" cap="none" strike="noStrike">
                <a:solidFill>
                  <a:schemeClr val="dk2"/>
                </a:solidFill>
              </a:defRPr>
            </a:lvl7pPr>
            <a:lvl8pPr indent="0" lvl="7" marL="0" marR="0" rtl="0" algn="l">
              <a:spcBef>
                <a:spcPts val="0"/>
              </a:spcBef>
              <a:spcAft>
                <a:spcPts val="0"/>
              </a:spcAft>
              <a:buSzPts val="1400"/>
              <a:buNone/>
              <a:defRPr b="0" i="0" sz="1800" u="none" cap="none" strike="noStrike">
                <a:solidFill>
                  <a:schemeClr val="dk2"/>
                </a:solidFill>
              </a:defRPr>
            </a:lvl8pPr>
            <a:lvl9pPr indent="0" lvl="8" marL="0" marR="0" rtl="0" algn="l">
              <a:spcBef>
                <a:spcPts val="0"/>
              </a:spcBef>
              <a:spcAft>
                <a:spcPts val="0"/>
              </a:spcAft>
              <a:buSzPts val="1400"/>
              <a:buNone/>
              <a:defRPr b="0" i="0" sz="1800" u="none" cap="none" strike="noStrike">
                <a:solidFill>
                  <a:schemeClr val="dk2"/>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Только заголовок" type="titleOnly">
  <p:cSld name="TITLE_ONLY">
    <p:spTree>
      <p:nvGrpSpPr>
        <p:cNvPr id="65" name="Shape 65"/>
        <p:cNvGrpSpPr/>
        <p:nvPr/>
      </p:nvGrpSpPr>
      <p:grpSpPr>
        <a:xfrm>
          <a:off x="0" y="0"/>
          <a:ext cx="0" cy="0"/>
          <a:chOff x="0" y="0"/>
          <a:chExt cx="0" cy="0"/>
        </a:xfrm>
      </p:grpSpPr>
      <p:sp>
        <p:nvSpPr>
          <p:cNvPr id="66" name="Shape 66"/>
          <p:cNvSpPr txBox="1"/>
          <p:nvPr>
            <p:ph type="title"/>
          </p:nvPr>
        </p:nvSpPr>
        <p:spPr>
          <a:xfrm>
            <a:off x="1793289" y="4372168"/>
            <a:ext cx="6512511" cy="1143000"/>
          </a:xfrm>
          <a:prstGeom prst="rect">
            <a:avLst/>
          </a:prstGeom>
          <a:noFill/>
          <a:ln>
            <a:noFill/>
          </a:ln>
        </p:spPr>
        <p:txBody>
          <a:bodyPr anchorCtr="0" anchor="t" bIns="91425" lIns="91425" spcFirstLastPara="1" rIns="91425" wrap="square" tIns="91425"/>
          <a:lstStyle>
            <a:lvl1pPr indent="-320040" lvl="0" marL="320040" marR="0" rtl="0" algn="r">
              <a:spcBef>
                <a:spcPts val="0"/>
              </a:spcBef>
              <a:spcAft>
                <a:spcPts val="0"/>
              </a:spcAft>
              <a:buClr>
                <a:srgbClr val="C3260C"/>
              </a:buClr>
              <a:buSzPts val="5888"/>
              <a:buFont typeface="Georgia"/>
              <a:buChar char="*"/>
              <a:defRPr b="1" i="0" sz="4600" u="none" cap="none" strike="noStrike">
                <a:solidFill>
                  <a:schemeClr val="dk1"/>
                </a:solidFill>
                <a:latin typeface="Trebuchet MS"/>
                <a:ea typeface="Trebuchet MS"/>
                <a:cs typeface="Trebuchet MS"/>
                <a:sym typeface="Trebuchet MS"/>
              </a:defRPr>
            </a:lvl1pPr>
            <a:lvl2pPr indent="0" lvl="1" marL="0" marR="0" rtl="0" algn="l">
              <a:spcBef>
                <a:spcPts val="0"/>
              </a:spcBef>
              <a:spcAft>
                <a:spcPts val="0"/>
              </a:spcAft>
              <a:buSzPts val="1400"/>
              <a:buNone/>
              <a:defRPr b="0" i="0" sz="1800" u="none" cap="none" strike="noStrike">
                <a:solidFill>
                  <a:schemeClr val="dk2"/>
                </a:solidFill>
              </a:defRPr>
            </a:lvl2pPr>
            <a:lvl3pPr indent="0" lvl="2" marL="0" marR="0" rtl="0" algn="l">
              <a:spcBef>
                <a:spcPts val="0"/>
              </a:spcBef>
              <a:spcAft>
                <a:spcPts val="0"/>
              </a:spcAft>
              <a:buSzPts val="1400"/>
              <a:buNone/>
              <a:defRPr b="0" i="0" sz="1800" u="none" cap="none" strike="noStrike">
                <a:solidFill>
                  <a:schemeClr val="dk2"/>
                </a:solidFill>
              </a:defRPr>
            </a:lvl3pPr>
            <a:lvl4pPr indent="0" lvl="3" marL="0" marR="0" rtl="0" algn="l">
              <a:spcBef>
                <a:spcPts val="0"/>
              </a:spcBef>
              <a:spcAft>
                <a:spcPts val="0"/>
              </a:spcAft>
              <a:buSzPts val="1400"/>
              <a:buNone/>
              <a:defRPr b="0" i="0" sz="1800" u="none" cap="none" strike="noStrike">
                <a:solidFill>
                  <a:schemeClr val="dk2"/>
                </a:solidFill>
              </a:defRPr>
            </a:lvl4pPr>
            <a:lvl5pPr indent="0" lvl="4" marL="0" marR="0" rtl="0" algn="l">
              <a:spcBef>
                <a:spcPts val="0"/>
              </a:spcBef>
              <a:spcAft>
                <a:spcPts val="0"/>
              </a:spcAft>
              <a:buSzPts val="1400"/>
              <a:buNone/>
              <a:defRPr b="0" i="0" sz="1800" u="none" cap="none" strike="noStrike">
                <a:solidFill>
                  <a:schemeClr val="dk2"/>
                </a:solidFill>
              </a:defRPr>
            </a:lvl5pPr>
            <a:lvl6pPr indent="0" lvl="5" marL="0" marR="0" rtl="0" algn="l">
              <a:spcBef>
                <a:spcPts val="0"/>
              </a:spcBef>
              <a:spcAft>
                <a:spcPts val="0"/>
              </a:spcAft>
              <a:buSzPts val="1400"/>
              <a:buNone/>
              <a:defRPr b="0" i="0" sz="1800" u="none" cap="none" strike="noStrike">
                <a:solidFill>
                  <a:schemeClr val="dk2"/>
                </a:solidFill>
              </a:defRPr>
            </a:lvl6pPr>
            <a:lvl7pPr indent="0" lvl="6" marL="0" marR="0" rtl="0" algn="l">
              <a:spcBef>
                <a:spcPts val="0"/>
              </a:spcBef>
              <a:spcAft>
                <a:spcPts val="0"/>
              </a:spcAft>
              <a:buSzPts val="1400"/>
              <a:buNone/>
              <a:defRPr b="0" i="0" sz="1800" u="none" cap="none" strike="noStrike">
                <a:solidFill>
                  <a:schemeClr val="dk2"/>
                </a:solidFill>
              </a:defRPr>
            </a:lvl7pPr>
            <a:lvl8pPr indent="0" lvl="7" marL="0" marR="0" rtl="0" algn="l">
              <a:spcBef>
                <a:spcPts val="0"/>
              </a:spcBef>
              <a:spcAft>
                <a:spcPts val="0"/>
              </a:spcAft>
              <a:buSzPts val="1400"/>
              <a:buNone/>
              <a:defRPr b="0" i="0" sz="1800" u="none" cap="none" strike="noStrike">
                <a:solidFill>
                  <a:schemeClr val="dk2"/>
                </a:solidFill>
              </a:defRPr>
            </a:lvl8pPr>
            <a:lvl9pPr indent="0" lvl="8" marL="0" marR="0" rtl="0" algn="l">
              <a:spcBef>
                <a:spcPts val="0"/>
              </a:spcBef>
              <a:spcAft>
                <a:spcPts val="0"/>
              </a:spcAft>
              <a:buSzPts val="1400"/>
              <a:buNone/>
              <a:defRPr b="0" i="0" sz="1800" u="none" cap="none" strike="noStrike">
                <a:solidFill>
                  <a:schemeClr val="dk2"/>
                </a:solidFill>
              </a:defRPr>
            </a:lvl9pPr>
          </a:lstStyle>
          <a:p/>
        </p:txBody>
      </p:sp>
      <p:sp>
        <p:nvSpPr>
          <p:cNvPr id="67" name="Shape 67"/>
          <p:cNvSpPr txBox="1"/>
          <p:nvPr>
            <p:ph idx="10" type="dt"/>
          </p:nvPr>
        </p:nvSpPr>
        <p:spPr>
          <a:xfrm>
            <a:off x="6172200" y="6172200"/>
            <a:ext cx="2514600" cy="365125"/>
          </a:xfrm>
          <a:prstGeom prst="rect">
            <a:avLst/>
          </a:prstGeom>
          <a:noFill/>
          <a:ln>
            <a:noFill/>
          </a:ln>
        </p:spPr>
        <p:txBody>
          <a:bodyPr anchorCtr="0" anchor="ctr" bIns="91425" lIns="91425" spcFirstLastPara="1" rIns="91425" wrap="square" tIns="91425"/>
          <a:lstStyle>
            <a:lvl1pPr indent="0" lvl="0" marL="0" marR="0" rtl="0" algn="r">
              <a:lnSpc>
                <a:spcPct val="100000"/>
              </a:lnSpc>
              <a:spcBef>
                <a:spcPts val="0"/>
              </a:spcBef>
              <a:spcAft>
                <a:spcPts val="0"/>
              </a:spcAft>
              <a:buClr>
                <a:srgbClr val="7F7F7F"/>
              </a:buClr>
              <a:buSzPts val="1400"/>
              <a:buFont typeface="Arial"/>
              <a:buNone/>
              <a:defRPr b="1" i="0" sz="1100" u="none" cap="none" strike="noStrike">
                <a:solidFill>
                  <a:srgbClr val="7F7F7F"/>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8" name="Shape 68"/>
          <p:cNvSpPr txBox="1"/>
          <p:nvPr>
            <p:ph idx="11" type="ftr"/>
          </p:nvPr>
        </p:nvSpPr>
        <p:spPr>
          <a:xfrm>
            <a:off x="457199" y="6172200"/>
            <a:ext cx="3352801" cy="365125"/>
          </a:xfrm>
          <a:prstGeom prst="rect">
            <a:avLst/>
          </a:prstGeom>
          <a:noFill/>
          <a:ln>
            <a:noFill/>
          </a:ln>
        </p:spPr>
        <p:txBody>
          <a:bodyPr anchorCtr="0" anchor="ctr" bIns="91425" lIns="91425" spcFirstLastPara="1" rIns="91425" wrap="square" tIns="91425"/>
          <a:lstStyle>
            <a:lvl1pPr indent="0" lvl="0" marL="0" marR="0" rtl="0" algn="l">
              <a:lnSpc>
                <a:spcPct val="100000"/>
              </a:lnSpc>
              <a:spcBef>
                <a:spcPts val="0"/>
              </a:spcBef>
              <a:spcAft>
                <a:spcPts val="0"/>
              </a:spcAft>
              <a:buClr>
                <a:srgbClr val="7F7F7F"/>
              </a:buClr>
              <a:buSzPts val="1400"/>
              <a:buFont typeface="Arial"/>
              <a:buNone/>
              <a:defRPr b="1" i="0" sz="1100" u="none" cap="none" strike="noStrike">
                <a:solidFill>
                  <a:srgbClr val="7F7F7F"/>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9" name="Shape 69"/>
          <p:cNvSpPr txBox="1"/>
          <p:nvPr>
            <p:ph idx="12" type="sldNum"/>
          </p:nvPr>
        </p:nvSpPr>
        <p:spPr>
          <a:xfrm>
            <a:off x="3810000" y="6172200"/>
            <a:ext cx="18288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Объект с подписью" type="objTx">
  <p:cSld name="OBJECT_WITH_CAPTION_TEXT">
    <p:spTree>
      <p:nvGrpSpPr>
        <p:cNvPr id="70" name="Shape 70"/>
        <p:cNvGrpSpPr/>
        <p:nvPr/>
      </p:nvGrpSpPr>
      <p:grpSpPr>
        <a:xfrm>
          <a:off x="0" y="0"/>
          <a:ext cx="0" cy="0"/>
          <a:chOff x="0" y="0"/>
          <a:chExt cx="0" cy="0"/>
        </a:xfrm>
      </p:grpSpPr>
      <p:sp>
        <p:nvSpPr>
          <p:cNvPr id="71" name="Shape 71"/>
          <p:cNvSpPr txBox="1"/>
          <p:nvPr>
            <p:ph type="title"/>
          </p:nvPr>
        </p:nvSpPr>
        <p:spPr>
          <a:xfrm>
            <a:off x="839095" y="2209800"/>
            <a:ext cx="3636085" cy="1258493"/>
          </a:xfrm>
          <a:prstGeom prst="rect">
            <a:avLst/>
          </a:prstGeom>
          <a:noFill/>
          <a:ln>
            <a:noFill/>
          </a:ln>
        </p:spPr>
        <p:txBody>
          <a:bodyPr anchorCtr="0" anchor="b" bIns="91425" lIns="91425" spcFirstLastPara="1" rIns="91425" wrap="square" tIns="91425"/>
          <a:lstStyle>
            <a:lvl1pPr indent="-228600" lvl="0" marL="228600" marR="0" rtl="0" algn="l">
              <a:spcBef>
                <a:spcPts val="0"/>
              </a:spcBef>
              <a:spcAft>
                <a:spcPts val="0"/>
              </a:spcAft>
              <a:buClr>
                <a:srgbClr val="C3260C"/>
              </a:buClr>
              <a:buSzPts val="3584"/>
              <a:buFont typeface="Georgia"/>
              <a:buChar char="*"/>
              <a:defRPr b="1" i="0" sz="2800" u="none" cap="none" strike="noStrike">
                <a:solidFill>
                  <a:schemeClr val="dk1"/>
                </a:solidFill>
                <a:latin typeface="Trebuchet MS"/>
                <a:ea typeface="Trebuchet MS"/>
                <a:cs typeface="Trebuchet MS"/>
                <a:sym typeface="Trebuchet MS"/>
              </a:defRPr>
            </a:lvl1pPr>
            <a:lvl2pPr indent="0" lvl="1" marL="0" marR="0" rtl="0" algn="l">
              <a:spcBef>
                <a:spcPts val="0"/>
              </a:spcBef>
              <a:spcAft>
                <a:spcPts val="0"/>
              </a:spcAft>
              <a:buSzPts val="1400"/>
              <a:buNone/>
              <a:defRPr b="0" i="0" sz="1800" u="none" cap="none" strike="noStrike">
                <a:solidFill>
                  <a:schemeClr val="dk2"/>
                </a:solidFill>
              </a:defRPr>
            </a:lvl2pPr>
            <a:lvl3pPr indent="0" lvl="2" marL="0" marR="0" rtl="0" algn="l">
              <a:spcBef>
                <a:spcPts val="0"/>
              </a:spcBef>
              <a:spcAft>
                <a:spcPts val="0"/>
              </a:spcAft>
              <a:buSzPts val="1400"/>
              <a:buNone/>
              <a:defRPr b="0" i="0" sz="1800" u="none" cap="none" strike="noStrike">
                <a:solidFill>
                  <a:schemeClr val="dk2"/>
                </a:solidFill>
              </a:defRPr>
            </a:lvl3pPr>
            <a:lvl4pPr indent="0" lvl="3" marL="0" marR="0" rtl="0" algn="l">
              <a:spcBef>
                <a:spcPts val="0"/>
              </a:spcBef>
              <a:spcAft>
                <a:spcPts val="0"/>
              </a:spcAft>
              <a:buSzPts val="1400"/>
              <a:buNone/>
              <a:defRPr b="0" i="0" sz="1800" u="none" cap="none" strike="noStrike">
                <a:solidFill>
                  <a:schemeClr val="dk2"/>
                </a:solidFill>
              </a:defRPr>
            </a:lvl4pPr>
            <a:lvl5pPr indent="0" lvl="4" marL="0" marR="0" rtl="0" algn="l">
              <a:spcBef>
                <a:spcPts val="0"/>
              </a:spcBef>
              <a:spcAft>
                <a:spcPts val="0"/>
              </a:spcAft>
              <a:buSzPts val="1400"/>
              <a:buNone/>
              <a:defRPr b="0" i="0" sz="1800" u="none" cap="none" strike="noStrike">
                <a:solidFill>
                  <a:schemeClr val="dk2"/>
                </a:solidFill>
              </a:defRPr>
            </a:lvl5pPr>
            <a:lvl6pPr indent="0" lvl="5" marL="0" marR="0" rtl="0" algn="l">
              <a:spcBef>
                <a:spcPts val="0"/>
              </a:spcBef>
              <a:spcAft>
                <a:spcPts val="0"/>
              </a:spcAft>
              <a:buSzPts val="1400"/>
              <a:buNone/>
              <a:defRPr b="0" i="0" sz="1800" u="none" cap="none" strike="noStrike">
                <a:solidFill>
                  <a:schemeClr val="dk2"/>
                </a:solidFill>
              </a:defRPr>
            </a:lvl6pPr>
            <a:lvl7pPr indent="0" lvl="6" marL="0" marR="0" rtl="0" algn="l">
              <a:spcBef>
                <a:spcPts val="0"/>
              </a:spcBef>
              <a:spcAft>
                <a:spcPts val="0"/>
              </a:spcAft>
              <a:buSzPts val="1400"/>
              <a:buNone/>
              <a:defRPr b="0" i="0" sz="1800" u="none" cap="none" strike="noStrike">
                <a:solidFill>
                  <a:schemeClr val="dk2"/>
                </a:solidFill>
              </a:defRPr>
            </a:lvl7pPr>
            <a:lvl8pPr indent="0" lvl="7" marL="0" marR="0" rtl="0" algn="l">
              <a:spcBef>
                <a:spcPts val="0"/>
              </a:spcBef>
              <a:spcAft>
                <a:spcPts val="0"/>
              </a:spcAft>
              <a:buSzPts val="1400"/>
              <a:buNone/>
              <a:defRPr b="0" i="0" sz="1800" u="none" cap="none" strike="noStrike">
                <a:solidFill>
                  <a:schemeClr val="dk2"/>
                </a:solidFill>
              </a:defRPr>
            </a:lvl8pPr>
            <a:lvl9pPr indent="0" lvl="8" marL="0" marR="0" rtl="0" algn="l">
              <a:spcBef>
                <a:spcPts val="0"/>
              </a:spcBef>
              <a:spcAft>
                <a:spcPts val="0"/>
              </a:spcAft>
              <a:buSzPts val="1400"/>
              <a:buNone/>
              <a:defRPr b="0" i="0" sz="1800" u="none" cap="none" strike="noStrike">
                <a:solidFill>
                  <a:schemeClr val="dk2"/>
                </a:solidFill>
              </a:defRPr>
            </a:lvl9pPr>
          </a:lstStyle>
          <a:p/>
        </p:txBody>
      </p:sp>
      <p:sp>
        <p:nvSpPr>
          <p:cNvPr id="72" name="Shape 72"/>
          <p:cNvSpPr txBox="1"/>
          <p:nvPr>
            <p:ph idx="1" type="body"/>
          </p:nvPr>
        </p:nvSpPr>
        <p:spPr>
          <a:xfrm>
            <a:off x="4593515" y="731520"/>
            <a:ext cx="4017085" cy="4894730"/>
          </a:xfrm>
          <a:prstGeom prst="rect">
            <a:avLst/>
          </a:prstGeom>
          <a:noFill/>
          <a:ln>
            <a:noFill/>
          </a:ln>
        </p:spPr>
        <p:txBody>
          <a:bodyPr anchorCtr="0" anchor="ctr" bIns="91425" lIns="91425" spcFirstLastPara="1" rIns="91425" wrap="square" tIns="91425"/>
          <a:lstStyle>
            <a:lvl1pPr indent="-410210" lvl="0" marL="457200" marR="0" rtl="0" algn="l">
              <a:spcBef>
                <a:spcPts val="440"/>
              </a:spcBef>
              <a:spcAft>
                <a:spcPts val="0"/>
              </a:spcAft>
              <a:buClr>
                <a:srgbClr val="C3260C"/>
              </a:buClr>
              <a:buSzPts val="2860"/>
              <a:buFont typeface="Georgia"/>
              <a:buChar char="*"/>
              <a:defRPr b="0" i="0" sz="2200" u="none" cap="none" strike="noStrike">
                <a:solidFill>
                  <a:srgbClr val="3F3F3F"/>
                </a:solidFill>
                <a:latin typeface="Trebuchet MS"/>
                <a:ea typeface="Trebuchet MS"/>
                <a:cs typeface="Trebuchet MS"/>
                <a:sym typeface="Trebuchet MS"/>
              </a:defRPr>
            </a:lvl1pPr>
            <a:lvl2pPr indent="-393700" lvl="1" marL="914400" marR="0" rtl="0" algn="l">
              <a:spcBef>
                <a:spcPts val="400"/>
              </a:spcBef>
              <a:spcAft>
                <a:spcPts val="0"/>
              </a:spcAft>
              <a:buClr>
                <a:srgbClr val="C3260C"/>
              </a:buClr>
              <a:buSzPts val="2600"/>
              <a:buFont typeface="Georgia"/>
              <a:buChar char="*"/>
              <a:defRPr b="0" i="0" sz="2000" u="none" cap="none" strike="noStrike">
                <a:solidFill>
                  <a:srgbClr val="3F3F3F"/>
                </a:solidFill>
                <a:latin typeface="Trebuchet MS"/>
                <a:ea typeface="Trebuchet MS"/>
                <a:cs typeface="Trebuchet MS"/>
                <a:sym typeface="Trebuchet MS"/>
              </a:defRPr>
            </a:lvl2pPr>
            <a:lvl3pPr indent="-377189" lvl="2" marL="1371600" marR="0" rtl="0" algn="l">
              <a:spcBef>
                <a:spcPts val="360"/>
              </a:spcBef>
              <a:spcAft>
                <a:spcPts val="0"/>
              </a:spcAft>
              <a:buClr>
                <a:srgbClr val="C3260C"/>
              </a:buClr>
              <a:buSzPts val="2340"/>
              <a:buFont typeface="Georgia"/>
              <a:buChar char="*"/>
              <a:defRPr b="0" i="0" sz="1800" u="none" cap="none" strike="noStrike">
                <a:solidFill>
                  <a:srgbClr val="3F3F3F"/>
                </a:solidFill>
                <a:latin typeface="Trebuchet MS"/>
                <a:ea typeface="Trebuchet MS"/>
                <a:cs typeface="Trebuchet MS"/>
                <a:sym typeface="Trebuchet MS"/>
              </a:defRPr>
            </a:lvl3pPr>
            <a:lvl4pPr indent="-360680" lvl="3" marL="1828800" marR="0" rtl="0" algn="l">
              <a:spcBef>
                <a:spcPts val="320"/>
              </a:spcBef>
              <a:spcAft>
                <a:spcPts val="0"/>
              </a:spcAft>
              <a:buClr>
                <a:srgbClr val="C3260C"/>
              </a:buClr>
              <a:buSzPts val="2080"/>
              <a:buFont typeface="Georgia"/>
              <a:buChar char="*"/>
              <a:defRPr b="0" i="0" sz="1600" u="none" cap="none" strike="noStrike">
                <a:solidFill>
                  <a:srgbClr val="3F3F3F"/>
                </a:solidFill>
                <a:latin typeface="Trebuchet MS"/>
                <a:ea typeface="Trebuchet MS"/>
                <a:cs typeface="Trebuchet MS"/>
                <a:sym typeface="Trebuchet MS"/>
              </a:defRPr>
            </a:lvl4pPr>
            <a:lvl5pPr indent="-344170" lvl="4" marL="2286000" marR="0" rtl="0" algn="l">
              <a:spcBef>
                <a:spcPts val="300"/>
              </a:spcBef>
              <a:spcAft>
                <a:spcPts val="0"/>
              </a:spcAft>
              <a:buClr>
                <a:srgbClr val="C3260C"/>
              </a:buClr>
              <a:buSzPts val="1820"/>
              <a:buFont typeface="Georgia"/>
              <a:buChar char="*"/>
              <a:defRPr b="0" i="0" sz="1400" u="none" cap="none" strike="noStrike">
                <a:solidFill>
                  <a:srgbClr val="3F3F3F"/>
                </a:solidFill>
                <a:latin typeface="Trebuchet MS"/>
                <a:ea typeface="Trebuchet MS"/>
                <a:cs typeface="Trebuchet MS"/>
                <a:sym typeface="Trebuchet MS"/>
              </a:defRPr>
            </a:lvl5pPr>
            <a:lvl6pPr indent="-393700" lvl="5" marL="2743200" marR="0" rtl="0" algn="l">
              <a:spcBef>
                <a:spcPts val="400"/>
              </a:spcBef>
              <a:spcAft>
                <a:spcPts val="0"/>
              </a:spcAft>
              <a:buClr>
                <a:srgbClr val="C3260C"/>
              </a:buClr>
              <a:buSzPts val="2600"/>
              <a:buFont typeface="Georgia"/>
              <a:buChar char="*"/>
              <a:defRPr b="0" i="0" sz="2000" u="none" cap="none" strike="noStrike">
                <a:solidFill>
                  <a:srgbClr val="3F3F3F"/>
                </a:solidFill>
                <a:latin typeface="Trebuchet MS"/>
                <a:ea typeface="Trebuchet MS"/>
                <a:cs typeface="Trebuchet MS"/>
                <a:sym typeface="Trebuchet MS"/>
              </a:defRPr>
            </a:lvl6pPr>
            <a:lvl7pPr indent="-393700" lvl="6" marL="3200400" marR="0" rtl="0" algn="l">
              <a:spcBef>
                <a:spcPts val="400"/>
              </a:spcBef>
              <a:spcAft>
                <a:spcPts val="0"/>
              </a:spcAft>
              <a:buClr>
                <a:srgbClr val="C3260C"/>
              </a:buClr>
              <a:buSzPts val="2600"/>
              <a:buFont typeface="Georgia"/>
              <a:buChar char="*"/>
              <a:defRPr b="0" i="0" sz="2000" u="none" cap="none" strike="noStrike">
                <a:solidFill>
                  <a:srgbClr val="3F3F3F"/>
                </a:solidFill>
                <a:latin typeface="Trebuchet MS"/>
                <a:ea typeface="Trebuchet MS"/>
                <a:cs typeface="Trebuchet MS"/>
                <a:sym typeface="Trebuchet MS"/>
              </a:defRPr>
            </a:lvl7pPr>
            <a:lvl8pPr indent="-393700" lvl="7" marL="3657600" marR="0" rtl="0" algn="l">
              <a:spcBef>
                <a:spcPts val="400"/>
              </a:spcBef>
              <a:spcAft>
                <a:spcPts val="0"/>
              </a:spcAft>
              <a:buClr>
                <a:srgbClr val="C3260C"/>
              </a:buClr>
              <a:buSzPts val="2600"/>
              <a:buFont typeface="Georgia"/>
              <a:buChar char="*"/>
              <a:defRPr b="0" i="0" sz="2000" u="none" cap="none" strike="noStrike">
                <a:solidFill>
                  <a:srgbClr val="3F3F3F"/>
                </a:solidFill>
                <a:latin typeface="Trebuchet MS"/>
                <a:ea typeface="Trebuchet MS"/>
                <a:cs typeface="Trebuchet MS"/>
                <a:sym typeface="Trebuchet MS"/>
              </a:defRPr>
            </a:lvl8pPr>
            <a:lvl9pPr indent="-393700" lvl="8" marL="4114800" marR="0" rtl="0" algn="l">
              <a:spcBef>
                <a:spcPts val="400"/>
              </a:spcBef>
              <a:spcAft>
                <a:spcPts val="300"/>
              </a:spcAft>
              <a:buClr>
                <a:srgbClr val="C3260C"/>
              </a:buClr>
              <a:buSzPts val="2600"/>
              <a:buFont typeface="Georgia"/>
              <a:buChar char="*"/>
              <a:defRPr b="0" i="0" sz="2000" u="none" cap="none" strike="noStrike">
                <a:solidFill>
                  <a:srgbClr val="3F3F3F"/>
                </a:solidFill>
                <a:latin typeface="Trebuchet MS"/>
                <a:ea typeface="Trebuchet MS"/>
                <a:cs typeface="Trebuchet MS"/>
                <a:sym typeface="Trebuchet MS"/>
              </a:defRPr>
            </a:lvl9pPr>
          </a:lstStyle>
          <a:p/>
        </p:txBody>
      </p:sp>
      <p:sp>
        <p:nvSpPr>
          <p:cNvPr id="73" name="Shape 73"/>
          <p:cNvSpPr txBox="1"/>
          <p:nvPr>
            <p:ph idx="2" type="body"/>
          </p:nvPr>
        </p:nvSpPr>
        <p:spPr>
          <a:xfrm>
            <a:off x="1075765" y="3497802"/>
            <a:ext cx="3388660" cy="2139518"/>
          </a:xfrm>
          <a:prstGeom prst="rect">
            <a:avLst/>
          </a:prstGeom>
          <a:noFill/>
          <a:ln>
            <a:noFill/>
          </a:ln>
        </p:spPr>
        <p:txBody>
          <a:bodyPr anchorCtr="0" anchor="t" bIns="91425" lIns="91425" spcFirstLastPara="1" rIns="91425" wrap="square" tIns="91425"/>
          <a:lstStyle>
            <a:lvl1pPr indent="-228600" lvl="0" marL="457200" marR="0" rtl="0" algn="l">
              <a:spcBef>
                <a:spcPts val="280"/>
              </a:spcBef>
              <a:spcAft>
                <a:spcPts val="0"/>
              </a:spcAft>
              <a:buClr>
                <a:srgbClr val="C3260C"/>
              </a:buClr>
              <a:buSzPts val="2860"/>
              <a:buFont typeface="Georgia"/>
              <a:buNone/>
              <a:defRPr b="0" i="0" sz="1400" u="none" cap="none" strike="noStrike">
                <a:solidFill>
                  <a:srgbClr val="3F3F3F"/>
                </a:solidFill>
                <a:latin typeface="Trebuchet MS"/>
                <a:ea typeface="Trebuchet MS"/>
                <a:cs typeface="Trebuchet MS"/>
                <a:sym typeface="Trebuchet MS"/>
              </a:defRPr>
            </a:lvl1pPr>
            <a:lvl2pPr indent="-228600" lvl="1" marL="914400" marR="0" rtl="0" algn="l">
              <a:spcBef>
                <a:spcPts val="300"/>
              </a:spcBef>
              <a:spcAft>
                <a:spcPts val="0"/>
              </a:spcAft>
              <a:buClr>
                <a:srgbClr val="C3260C"/>
              </a:buClr>
              <a:buSzPts val="2600"/>
              <a:buFont typeface="Georgia"/>
              <a:buNone/>
              <a:defRPr b="0" i="0" sz="1200" u="none" cap="none" strike="noStrike">
                <a:solidFill>
                  <a:srgbClr val="3F3F3F"/>
                </a:solidFill>
                <a:latin typeface="Trebuchet MS"/>
                <a:ea typeface="Trebuchet MS"/>
                <a:cs typeface="Trebuchet MS"/>
                <a:sym typeface="Trebuchet MS"/>
              </a:defRPr>
            </a:lvl2pPr>
            <a:lvl3pPr indent="-228600" lvl="2" marL="1371600" marR="0" rtl="0" algn="l">
              <a:spcBef>
                <a:spcPts val="300"/>
              </a:spcBef>
              <a:spcAft>
                <a:spcPts val="0"/>
              </a:spcAft>
              <a:buClr>
                <a:srgbClr val="C3260C"/>
              </a:buClr>
              <a:buSzPts val="2340"/>
              <a:buFont typeface="Georgia"/>
              <a:buNone/>
              <a:defRPr b="0" i="0" sz="1000" u="none" cap="none" strike="noStrike">
                <a:solidFill>
                  <a:srgbClr val="3F3F3F"/>
                </a:solidFill>
                <a:latin typeface="Trebuchet MS"/>
                <a:ea typeface="Trebuchet MS"/>
                <a:cs typeface="Trebuchet MS"/>
                <a:sym typeface="Trebuchet MS"/>
              </a:defRPr>
            </a:lvl3pPr>
            <a:lvl4pPr indent="-228600" lvl="3" marL="1828800" marR="0" rtl="0" algn="l">
              <a:spcBef>
                <a:spcPts val="300"/>
              </a:spcBef>
              <a:spcAft>
                <a:spcPts val="0"/>
              </a:spcAft>
              <a:buClr>
                <a:srgbClr val="C3260C"/>
              </a:buClr>
              <a:buSzPts val="2080"/>
              <a:buFont typeface="Georgia"/>
              <a:buNone/>
              <a:defRPr b="0" i="0" sz="900" u="none" cap="none" strike="noStrike">
                <a:solidFill>
                  <a:srgbClr val="3F3F3F"/>
                </a:solidFill>
                <a:latin typeface="Trebuchet MS"/>
                <a:ea typeface="Trebuchet MS"/>
                <a:cs typeface="Trebuchet MS"/>
                <a:sym typeface="Trebuchet MS"/>
              </a:defRPr>
            </a:lvl4pPr>
            <a:lvl5pPr indent="-228600" lvl="4" marL="2286000" marR="0" rtl="0" algn="l">
              <a:spcBef>
                <a:spcPts val="300"/>
              </a:spcBef>
              <a:spcAft>
                <a:spcPts val="0"/>
              </a:spcAft>
              <a:buClr>
                <a:srgbClr val="C3260C"/>
              </a:buClr>
              <a:buSzPts val="1820"/>
              <a:buFont typeface="Georgia"/>
              <a:buNone/>
              <a:defRPr b="0" i="0" sz="900" u="none" cap="none" strike="noStrike">
                <a:solidFill>
                  <a:srgbClr val="3F3F3F"/>
                </a:solidFill>
                <a:latin typeface="Trebuchet MS"/>
                <a:ea typeface="Trebuchet MS"/>
                <a:cs typeface="Trebuchet MS"/>
                <a:sym typeface="Trebuchet MS"/>
              </a:defRPr>
            </a:lvl5pPr>
            <a:lvl6pPr indent="-228600" lvl="5" marL="2743200" marR="0" rtl="0" algn="l">
              <a:spcBef>
                <a:spcPts val="300"/>
              </a:spcBef>
              <a:spcAft>
                <a:spcPts val="0"/>
              </a:spcAft>
              <a:buClr>
                <a:srgbClr val="C3260C"/>
              </a:buClr>
              <a:buSzPts val="1820"/>
              <a:buFont typeface="Georgia"/>
              <a:buNone/>
              <a:defRPr b="0" i="0" sz="900" u="none" cap="none" strike="noStrike">
                <a:solidFill>
                  <a:srgbClr val="3F3F3F"/>
                </a:solidFill>
                <a:latin typeface="Trebuchet MS"/>
                <a:ea typeface="Trebuchet MS"/>
                <a:cs typeface="Trebuchet MS"/>
                <a:sym typeface="Trebuchet MS"/>
              </a:defRPr>
            </a:lvl6pPr>
            <a:lvl7pPr indent="-228600" lvl="6" marL="3200400" marR="0" rtl="0" algn="l">
              <a:spcBef>
                <a:spcPts val="300"/>
              </a:spcBef>
              <a:spcAft>
                <a:spcPts val="0"/>
              </a:spcAft>
              <a:buClr>
                <a:srgbClr val="C3260C"/>
              </a:buClr>
              <a:buSzPts val="1820"/>
              <a:buFont typeface="Georgia"/>
              <a:buNone/>
              <a:defRPr b="0" i="0" sz="900" u="none" cap="none" strike="noStrike">
                <a:solidFill>
                  <a:srgbClr val="3F3F3F"/>
                </a:solidFill>
                <a:latin typeface="Trebuchet MS"/>
                <a:ea typeface="Trebuchet MS"/>
                <a:cs typeface="Trebuchet MS"/>
                <a:sym typeface="Trebuchet MS"/>
              </a:defRPr>
            </a:lvl7pPr>
            <a:lvl8pPr indent="-228600" lvl="7" marL="3657600" marR="0" rtl="0" algn="l">
              <a:spcBef>
                <a:spcPts val="300"/>
              </a:spcBef>
              <a:spcAft>
                <a:spcPts val="0"/>
              </a:spcAft>
              <a:buClr>
                <a:srgbClr val="C3260C"/>
              </a:buClr>
              <a:buSzPts val="1820"/>
              <a:buFont typeface="Georgia"/>
              <a:buNone/>
              <a:defRPr b="0" i="0" sz="900" u="none" cap="none" strike="noStrike">
                <a:solidFill>
                  <a:srgbClr val="3F3F3F"/>
                </a:solidFill>
                <a:latin typeface="Trebuchet MS"/>
                <a:ea typeface="Trebuchet MS"/>
                <a:cs typeface="Trebuchet MS"/>
                <a:sym typeface="Trebuchet MS"/>
              </a:defRPr>
            </a:lvl8pPr>
            <a:lvl9pPr indent="-228600" lvl="8" marL="4114800" marR="0" rtl="0" algn="l">
              <a:spcBef>
                <a:spcPts val="300"/>
              </a:spcBef>
              <a:spcAft>
                <a:spcPts val="300"/>
              </a:spcAft>
              <a:buClr>
                <a:srgbClr val="C3260C"/>
              </a:buClr>
              <a:buSzPts val="1820"/>
              <a:buFont typeface="Georgia"/>
              <a:buNone/>
              <a:defRPr b="0" i="0" sz="900" u="none" cap="none" strike="noStrike">
                <a:solidFill>
                  <a:srgbClr val="3F3F3F"/>
                </a:solidFill>
                <a:latin typeface="Trebuchet MS"/>
                <a:ea typeface="Trebuchet MS"/>
                <a:cs typeface="Trebuchet MS"/>
                <a:sym typeface="Trebuchet MS"/>
              </a:defRPr>
            </a:lvl9pPr>
          </a:lstStyle>
          <a:p/>
        </p:txBody>
      </p:sp>
      <p:sp>
        <p:nvSpPr>
          <p:cNvPr id="74" name="Shape 74"/>
          <p:cNvSpPr txBox="1"/>
          <p:nvPr>
            <p:ph idx="10" type="dt"/>
          </p:nvPr>
        </p:nvSpPr>
        <p:spPr>
          <a:xfrm>
            <a:off x="6172200" y="6172200"/>
            <a:ext cx="2514600" cy="365125"/>
          </a:xfrm>
          <a:prstGeom prst="rect">
            <a:avLst/>
          </a:prstGeom>
          <a:noFill/>
          <a:ln>
            <a:noFill/>
          </a:ln>
        </p:spPr>
        <p:txBody>
          <a:bodyPr anchorCtr="0" anchor="ctr" bIns="91425" lIns="91425" spcFirstLastPara="1" rIns="91425" wrap="square" tIns="91425"/>
          <a:lstStyle>
            <a:lvl1pPr indent="0" lvl="0" marL="0" marR="0" rtl="0" algn="r">
              <a:lnSpc>
                <a:spcPct val="100000"/>
              </a:lnSpc>
              <a:spcBef>
                <a:spcPts val="0"/>
              </a:spcBef>
              <a:spcAft>
                <a:spcPts val="0"/>
              </a:spcAft>
              <a:buClr>
                <a:srgbClr val="7F7F7F"/>
              </a:buClr>
              <a:buSzPts val="1400"/>
              <a:buFont typeface="Arial"/>
              <a:buNone/>
              <a:defRPr b="1" i="0" sz="1100" u="none" cap="none" strike="noStrike">
                <a:solidFill>
                  <a:srgbClr val="7F7F7F"/>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5" name="Shape 75"/>
          <p:cNvSpPr txBox="1"/>
          <p:nvPr>
            <p:ph idx="11" type="ftr"/>
          </p:nvPr>
        </p:nvSpPr>
        <p:spPr>
          <a:xfrm>
            <a:off x="457199" y="6172200"/>
            <a:ext cx="3352801" cy="365125"/>
          </a:xfrm>
          <a:prstGeom prst="rect">
            <a:avLst/>
          </a:prstGeom>
          <a:noFill/>
          <a:ln>
            <a:noFill/>
          </a:ln>
        </p:spPr>
        <p:txBody>
          <a:bodyPr anchorCtr="0" anchor="ctr" bIns="91425" lIns="91425" spcFirstLastPara="1" rIns="91425" wrap="square" tIns="91425"/>
          <a:lstStyle>
            <a:lvl1pPr indent="0" lvl="0" marL="0" marR="0" rtl="0" algn="l">
              <a:lnSpc>
                <a:spcPct val="100000"/>
              </a:lnSpc>
              <a:spcBef>
                <a:spcPts val="0"/>
              </a:spcBef>
              <a:spcAft>
                <a:spcPts val="0"/>
              </a:spcAft>
              <a:buClr>
                <a:srgbClr val="7F7F7F"/>
              </a:buClr>
              <a:buSzPts val="1400"/>
              <a:buFont typeface="Arial"/>
              <a:buNone/>
              <a:defRPr b="1" i="0" sz="1100" u="none" cap="none" strike="noStrike">
                <a:solidFill>
                  <a:srgbClr val="7F7F7F"/>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6" name="Shape 76"/>
          <p:cNvSpPr txBox="1"/>
          <p:nvPr>
            <p:ph idx="12" type="sldNum"/>
          </p:nvPr>
        </p:nvSpPr>
        <p:spPr>
          <a:xfrm>
            <a:off x="3810000" y="6172200"/>
            <a:ext cx="18288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uk-U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Рисунок с подписью" showMasterSp="0" type="picTx">
  <p:cSld name="PICTURE_WITH_CAPTION_TEXT">
    <p:spTree>
      <p:nvGrpSpPr>
        <p:cNvPr id="77" name="Shape 77"/>
        <p:cNvGrpSpPr/>
        <p:nvPr/>
      </p:nvGrpSpPr>
      <p:grpSpPr>
        <a:xfrm>
          <a:off x="0" y="0"/>
          <a:ext cx="0" cy="0"/>
          <a:chOff x="0" y="0"/>
          <a:chExt cx="0" cy="0"/>
        </a:xfrm>
      </p:grpSpPr>
      <p:sp>
        <p:nvSpPr>
          <p:cNvPr id="78" name="Shape 78"/>
          <p:cNvSpPr/>
          <p:nvPr/>
        </p:nvSpPr>
        <p:spPr>
          <a:xfrm>
            <a:off x="0" y="3866920"/>
            <a:ext cx="9144000" cy="2991080"/>
          </a:xfrm>
          <a:prstGeom prst="rect">
            <a:avLst/>
          </a:prstGeom>
          <a:gradFill>
            <a:gsLst>
              <a:gs pos="0">
                <a:srgbClr val="FFFFFF">
                  <a:alpha val="91764"/>
                </a:srgbClr>
              </a:gs>
              <a:gs pos="37000">
                <a:srgbClr val="FFFFFF">
                  <a:alpha val="76862"/>
                </a:srgbClr>
              </a:gs>
              <a:gs pos="100000">
                <a:srgbClr val="B4DCFA">
                  <a:alpha val="80000"/>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79" name="Shape 79"/>
          <p:cNvSpPr/>
          <p:nvPr/>
        </p:nvSpPr>
        <p:spPr>
          <a:xfrm>
            <a:off x="0" y="0"/>
            <a:ext cx="9144000" cy="3866920"/>
          </a:xfrm>
          <a:prstGeom prst="rect">
            <a:avLst/>
          </a:prstGeom>
          <a:gradFill>
            <a:gsLst>
              <a:gs pos="0">
                <a:srgbClr val="FFFFFF">
                  <a:alpha val="89803"/>
                </a:srgbClr>
              </a:gs>
              <a:gs pos="48000">
                <a:srgbClr val="FFFFFF">
                  <a:alpha val="62745"/>
                </a:srgbClr>
              </a:gs>
              <a:gs pos="100000">
                <a:srgbClr val="B4DCFA">
                  <a:alpha val="80000"/>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80" name="Shape 80"/>
          <p:cNvSpPr/>
          <p:nvPr/>
        </p:nvSpPr>
        <p:spPr>
          <a:xfrm>
            <a:off x="0" y="2652311"/>
            <a:ext cx="9144000" cy="2286000"/>
          </a:xfrm>
          <a:prstGeom prst="rect">
            <a:avLst/>
          </a:prstGeom>
          <a:gradFill>
            <a:gsLst>
              <a:gs pos="0">
                <a:srgbClr val="FFFFFF">
                  <a:alpha val="0"/>
                </a:srgbClr>
              </a:gs>
              <a:gs pos="29000">
                <a:srgbClr val="FFFFFF">
                  <a:alpha val="29803"/>
                </a:srgbClr>
              </a:gs>
              <a:gs pos="45000">
                <a:srgbClr val="B4DCFA">
                  <a:alpha val="40000"/>
                </a:srgbClr>
              </a:gs>
              <a:gs pos="55000">
                <a:srgbClr val="FFFFFF">
                  <a:alpha val="25882"/>
                </a:srgbClr>
              </a:gs>
              <a:gs pos="65000">
                <a:srgbClr val="B4DCFA">
                  <a:alpha val="60000"/>
                </a:srgbClr>
              </a:gs>
              <a:gs pos="100000">
                <a:srgbClr val="FFFFFF">
                  <a:alpha val="0"/>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81" name="Shape 81"/>
          <p:cNvSpPr/>
          <p:nvPr/>
        </p:nvSpPr>
        <p:spPr>
          <a:xfrm>
            <a:off x="0" y="1600200"/>
            <a:ext cx="9144000" cy="5105400"/>
          </a:xfrm>
          <a:prstGeom prst="ellipse">
            <a:avLst/>
          </a:prstGeom>
          <a:gradFill>
            <a:gsLst>
              <a:gs pos="0">
                <a:schemeClr val="lt1"/>
              </a:gs>
              <a:gs pos="54000">
                <a:srgbClr val="FFFFFF">
                  <a:alpha val="0"/>
                </a:srgbClr>
              </a:gs>
              <a:gs pos="100000">
                <a:srgbClr val="FFFFFF">
                  <a:alpha val="0"/>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82" name="Shape 82"/>
          <p:cNvSpPr/>
          <p:nvPr>
            <p:ph idx="2" type="pic"/>
          </p:nvPr>
        </p:nvSpPr>
        <p:spPr>
          <a:xfrm>
            <a:off x="4475175" y="1143000"/>
            <a:ext cx="4114800" cy="3127806"/>
          </a:xfrm>
          <a:prstGeom prst="roundRect">
            <a:avLst>
              <a:gd fmla="val 4230" name="adj"/>
            </a:avLst>
          </a:prstGeom>
          <a:solidFill>
            <a:srgbClr val="8BC9F7"/>
          </a:solidFill>
          <a:ln>
            <a:noFill/>
          </a:ln>
          <a:effectLst>
            <a:reflection blurRad="0" dir="0" dist="0" endA="300" endPos="28000" fadeDir="5400000" kx="0" rotWithShape="0" algn="bl" stA="23000" stPos="0" sy="-100000" ky="0"/>
          </a:effectLst>
        </p:spPr>
        <p:txBody>
          <a:bodyPr anchorCtr="0" anchor="t" bIns="91425" lIns="91425" spcFirstLastPara="1" rIns="91425" wrap="square" tIns="91425"/>
          <a:lstStyle>
            <a:lvl1pPr indent="0" lvl="0" marL="0" marR="0" rtl="0" algn="ctr">
              <a:spcBef>
                <a:spcPts val="400"/>
              </a:spcBef>
              <a:spcAft>
                <a:spcPts val="0"/>
              </a:spcAft>
              <a:buClr>
                <a:srgbClr val="C3260C"/>
              </a:buClr>
              <a:buSzPts val="1400"/>
              <a:buFont typeface="Georgia"/>
              <a:buNone/>
              <a:defRPr b="0" i="0" sz="2000" u="none" cap="none" strike="noStrike">
                <a:solidFill>
                  <a:srgbClr val="3F3F3F"/>
                </a:solidFill>
                <a:latin typeface="Trebuchet MS"/>
                <a:ea typeface="Trebuchet MS"/>
                <a:cs typeface="Trebuchet MS"/>
                <a:sym typeface="Trebuchet MS"/>
              </a:defRPr>
            </a:lvl1pPr>
            <a:lvl2pPr indent="0" lvl="1" marL="457200" marR="0" rtl="0" algn="l">
              <a:spcBef>
                <a:spcPts val="560"/>
              </a:spcBef>
              <a:spcAft>
                <a:spcPts val="0"/>
              </a:spcAft>
              <a:buClr>
                <a:srgbClr val="C3260C"/>
              </a:buClr>
              <a:buSzPts val="1400"/>
              <a:buFont typeface="Georgia"/>
              <a:buNone/>
              <a:defRPr b="0" i="0" sz="2800" u="none" cap="none" strike="noStrike">
                <a:solidFill>
                  <a:srgbClr val="3F3F3F"/>
                </a:solidFill>
                <a:latin typeface="Trebuchet MS"/>
                <a:ea typeface="Trebuchet MS"/>
                <a:cs typeface="Trebuchet MS"/>
                <a:sym typeface="Trebuchet MS"/>
              </a:defRPr>
            </a:lvl2pPr>
            <a:lvl3pPr indent="0" lvl="2" marL="914400" marR="0" rtl="0" algn="l">
              <a:spcBef>
                <a:spcPts val="480"/>
              </a:spcBef>
              <a:spcAft>
                <a:spcPts val="0"/>
              </a:spcAft>
              <a:buClr>
                <a:srgbClr val="C3260C"/>
              </a:buClr>
              <a:buSzPts val="1400"/>
              <a:buFont typeface="Georgia"/>
              <a:buNone/>
              <a:defRPr b="0" i="0" sz="2400" u="none" cap="none" strike="noStrike">
                <a:solidFill>
                  <a:srgbClr val="3F3F3F"/>
                </a:solidFill>
                <a:latin typeface="Trebuchet MS"/>
                <a:ea typeface="Trebuchet MS"/>
                <a:cs typeface="Trebuchet MS"/>
                <a:sym typeface="Trebuchet MS"/>
              </a:defRPr>
            </a:lvl3pPr>
            <a:lvl4pPr indent="0" lvl="3" marL="1371600" marR="0" rtl="0" algn="l">
              <a:spcBef>
                <a:spcPts val="400"/>
              </a:spcBef>
              <a:spcAft>
                <a:spcPts val="0"/>
              </a:spcAft>
              <a:buClr>
                <a:srgbClr val="C3260C"/>
              </a:buClr>
              <a:buSzPts val="1400"/>
              <a:buFont typeface="Georgia"/>
              <a:buNone/>
              <a:defRPr b="0" i="0" sz="2000" u="none" cap="none" strike="noStrike">
                <a:solidFill>
                  <a:srgbClr val="3F3F3F"/>
                </a:solidFill>
                <a:latin typeface="Trebuchet MS"/>
                <a:ea typeface="Trebuchet MS"/>
                <a:cs typeface="Trebuchet MS"/>
                <a:sym typeface="Trebuchet MS"/>
              </a:defRPr>
            </a:lvl4pPr>
            <a:lvl5pPr indent="0" lvl="4" marL="1828800" marR="0" rtl="0" algn="l">
              <a:spcBef>
                <a:spcPts val="400"/>
              </a:spcBef>
              <a:spcAft>
                <a:spcPts val="0"/>
              </a:spcAft>
              <a:buClr>
                <a:srgbClr val="C3260C"/>
              </a:buClr>
              <a:buSzPts val="1400"/>
              <a:buFont typeface="Georgia"/>
              <a:buNone/>
              <a:defRPr b="0" i="0" sz="2000" u="none" cap="none" strike="noStrike">
                <a:solidFill>
                  <a:srgbClr val="3F3F3F"/>
                </a:solidFill>
                <a:latin typeface="Trebuchet MS"/>
                <a:ea typeface="Trebuchet MS"/>
                <a:cs typeface="Trebuchet MS"/>
                <a:sym typeface="Trebuchet MS"/>
              </a:defRPr>
            </a:lvl5pPr>
            <a:lvl6pPr indent="0" lvl="5" marL="2286000" marR="0" rtl="0" algn="l">
              <a:spcBef>
                <a:spcPts val="400"/>
              </a:spcBef>
              <a:spcAft>
                <a:spcPts val="0"/>
              </a:spcAft>
              <a:buClr>
                <a:srgbClr val="C3260C"/>
              </a:buClr>
              <a:buSzPts val="1400"/>
              <a:buFont typeface="Georgia"/>
              <a:buNone/>
              <a:defRPr b="0" i="0" sz="2000" u="none" cap="none" strike="noStrike">
                <a:solidFill>
                  <a:srgbClr val="3F3F3F"/>
                </a:solidFill>
                <a:latin typeface="Trebuchet MS"/>
                <a:ea typeface="Trebuchet MS"/>
                <a:cs typeface="Trebuchet MS"/>
                <a:sym typeface="Trebuchet MS"/>
              </a:defRPr>
            </a:lvl6pPr>
            <a:lvl7pPr indent="0" lvl="6" marL="2743200" marR="0" rtl="0" algn="l">
              <a:spcBef>
                <a:spcPts val="400"/>
              </a:spcBef>
              <a:spcAft>
                <a:spcPts val="0"/>
              </a:spcAft>
              <a:buClr>
                <a:srgbClr val="C3260C"/>
              </a:buClr>
              <a:buSzPts val="1400"/>
              <a:buFont typeface="Georgia"/>
              <a:buNone/>
              <a:defRPr b="0" i="0" sz="2000" u="none" cap="none" strike="noStrike">
                <a:solidFill>
                  <a:srgbClr val="3F3F3F"/>
                </a:solidFill>
                <a:latin typeface="Trebuchet MS"/>
                <a:ea typeface="Trebuchet MS"/>
                <a:cs typeface="Trebuchet MS"/>
                <a:sym typeface="Trebuchet MS"/>
              </a:defRPr>
            </a:lvl7pPr>
            <a:lvl8pPr indent="0" lvl="7" marL="3200400" marR="0" rtl="0" algn="l">
              <a:spcBef>
                <a:spcPts val="400"/>
              </a:spcBef>
              <a:spcAft>
                <a:spcPts val="0"/>
              </a:spcAft>
              <a:buClr>
                <a:srgbClr val="C3260C"/>
              </a:buClr>
              <a:buSzPts val="1400"/>
              <a:buFont typeface="Georgia"/>
              <a:buNone/>
              <a:defRPr b="0" i="0" sz="2000" u="none" cap="none" strike="noStrike">
                <a:solidFill>
                  <a:srgbClr val="3F3F3F"/>
                </a:solidFill>
                <a:latin typeface="Trebuchet MS"/>
                <a:ea typeface="Trebuchet MS"/>
                <a:cs typeface="Trebuchet MS"/>
                <a:sym typeface="Trebuchet MS"/>
              </a:defRPr>
            </a:lvl8pPr>
            <a:lvl9pPr indent="0" lvl="8" marL="3657600" marR="0" rtl="0" algn="l">
              <a:spcBef>
                <a:spcPts val="400"/>
              </a:spcBef>
              <a:spcAft>
                <a:spcPts val="300"/>
              </a:spcAft>
              <a:buClr>
                <a:srgbClr val="C3260C"/>
              </a:buClr>
              <a:buSzPts val="1400"/>
              <a:buFont typeface="Georgia"/>
              <a:buNone/>
              <a:defRPr b="0" i="0" sz="2000" u="none" cap="none" strike="noStrike">
                <a:solidFill>
                  <a:srgbClr val="3F3F3F"/>
                </a:solidFill>
                <a:latin typeface="Trebuchet MS"/>
                <a:ea typeface="Trebuchet MS"/>
                <a:cs typeface="Trebuchet MS"/>
                <a:sym typeface="Trebuchet MS"/>
              </a:defRPr>
            </a:lvl9pPr>
          </a:lstStyle>
          <a:p/>
        </p:txBody>
      </p:sp>
      <p:sp>
        <p:nvSpPr>
          <p:cNvPr id="83" name="Shape 83"/>
          <p:cNvSpPr txBox="1"/>
          <p:nvPr>
            <p:ph idx="1" type="body"/>
          </p:nvPr>
        </p:nvSpPr>
        <p:spPr>
          <a:xfrm>
            <a:off x="877887" y="1010486"/>
            <a:ext cx="3694114" cy="2163020"/>
          </a:xfrm>
          <a:prstGeom prst="rect">
            <a:avLst/>
          </a:prstGeom>
          <a:noFill/>
          <a:ln>
            <a:noFill/>
          </a:ln>
        </p:spPr>
        <p:txBody>
          <a:bodyPr anchorCtr="0" anchor="b" bIns="91425" lIns="91425" spcFirstLastPara="1" rIns="91425" wrap="square" tIns="91425"/>
          <a:lstStyle>
            <a:lvl1pPr indent="-360680" lvl="0" marL="457200" marR="0" rtl="0" algn="l">
              <a:spcBef>
                <a:spcPts val="320"/>
              </a:spcBef>
              <a:spcAft>
                <a:spcPts val="0"/>
              </a:spcAft>
              <a:buClr>
                <a:srgbClr val="C3260C"/>
              </a:buClr>
              <a:buSzPts val="2080"/>
              <a:buFont typeface="Georgia"/>
              <a:buChar char="*"/>
              <a:defRPr b="0" i="0" sz="1600" u="none" cap="none" strike="noStrike">
                <a:solidFill>
                  <a:srgbClr val="3F3F3F"/>
                </a:solidFill>
                <a:latin typeface="Trebuchet MS"/>
                <a:ea typeface="Trebuchet MS"/>
                <a:cs typeface="Trebuchet MS"/>
                <a:sym typeface="Trebuchet MS"/>
              </a:defRPr>
            </a:lvl1pPr>
            <a:lvl2pPr indent="-228600" lvl="1" marL="914400" marR="0" rtl="0" algn="l">
              <a:spcBef>
                <a:spcPts val="300"/>
              </a:spcBef>
              <a:spcAft>
                <a:spcPts val="0"/>
              </a:spcAft>
              <a:buClr>
                <a:srgbClr val="C3260C"/>
              </a:buClr>
              <a:buSzPts val="2600"/>
              <a:buFont typeface="Georgia"/>
              <a:buNone/>
              <a:defRPr b="0" i="0" sz="1200" u="none" cap="none" strike="noStrike">
                <a:solidFill>
                  <a:srgbClr val="3F3F3F"/>
                </a:solidFill>
                <a:latin typeface="Trebuchet MS"/>
                <a:ea typeface="Trebuchet MS"/>
                <a:cs typeface="Trebuchet MS"/>
                <a:sym typeface="Trebuchet MS"/>
              </a:defRPr>
            </a:lvl2pPr>
            <a:lvl3pPr indent="-228600" lvl="2" marL="1371600" marR="0" rtl="0" algn="l">
              <a:spcBef>
                <a:spcPts val="300"/>
              </a:spcBef>
              <a:spcAft>
                <a:spcPts val="0"/>
              </a:spcAft>
              <a:buClr>
                <a:srgbClr val="C3260C"/>
              </a:buClr>
              <a:buSzPts val="2340"/>
              <a:buFont typeface="Georgia"/>
              <a:buNone/>
              <a:defRPr b="0" i="0" sz="1000" u="none" cap="none" strike="noStrike">
                <a:solidFill>
                  <a:srgbClr val="3F3F3F"/>
                </a:solidFill>
                <a:latin typeface="Trebuchet MS"/>
                <a:ea typeface="Trebuchet MS"/>
                <a:cs typeface="Trebuchet MS"/>
                <a:sym typeface="Trebuchet MS"/>
              </a:defRPr>
            </a:lvl3pPr>
            <a:lvl4pPr indent="-228600" lvl="3" marL="1828800" marR="0" rtl="0" algn="l">
              <a:spcBef>
                <a:spcPts val="300"/>
              </a:spcBef>
              <a:spcAft>
                <a:spcPts val="0"/>
              </a:spcAft>
              <a:buClr>
                <a:srgbClr val="C3260C"/>
              </a:buClr>
              <a:buSzPts val="2080"/>
              <a:buFont typeface="Georgia"/>
              <a:buNone/>
              <a:defRPr b="0" i="0" sz="900" u="none" cap="none" strike="noStrike">
                <a:solidFill>
                  <a:srgbClr val="3F3F3F"/>
                </a:solidFill>
                <a:latin typeface="Trebuchet MS"/>
                <a:ea typeface="Trebuchet MS"/>
                <a:cs typeface="Trebuchet MS"/>
                <a:sym typeface="Trebuchet MS"/>
              </a:defRPr>
            </a:lvl4pPr>
            <a:lvl5pPr indent="-228600" lvl="4" marL="2286000" marR="0" rtl="0" algn="l">
              <a:spcBef>
                <a:spcPts val="300"/>
              </a:spcBef>
              <a:spcAft>
                <a:spcPts val="0"/>
              </a:spcAft>
              <a:buClr>
                <a:srgbClr val="C3260C"/>
              </a:buClr>
              <a:buSzPts val="1820"/>
              <a:buFont typeface="Georgia"/>
              <a:buNone/>
              <a:defRPr b="0" i="0" sz="900" u="none" cap="none" strike="noStrike">
                <a:solidFill>
                  <a:srgbClr val="3F3F3F"/>
                </a:solidFill>
                <a:latin typeface="Trebuchet MS"/>
                <a:ea typeface="Trebuchet MS"/>
                <a:cs typeface="Trebuchet MS"/>
                <a:sym typeface="Trebuchet MS"/>
              </a:defRPr>
            </a:lvl5pPr>
            <a:lvl6pPr indent="-228600" lvl="5" marL="2743200" marR="0" rtl="0" algn="l">
              <a:spcBef>
                <a:spcPts val="300"/>
              </a:spcBef>
              <a:spcAft>
                <a:spcPts val="0"/>
              </a:spcAft>
              <a:buClr>
                <a:srgbClr val="C3260C"/>
              </a:buClr>
              <a:buSzPts val="1820"/>
              <a:buFont typeface="Georgia"/>
              <a:buNone/>
              <a:defRPr b="0" i="0" sz="900" u="none" cap="none" strike="noStrike">
                <a:solidFill>
                  <a:srgbClr val="3F3F3F"/>
                </a:solidFill>
                <a:latin typeface="Trebuchet MS"/>
                <a:ea typeface="Trebuchet MS"/>
                <a:cs typeface="Trebuchet MS"/>
                <a:sym typeface="Trebuchet MS"/>
              </a:defRPr>
            </a:lvl6pPr>
            <a:lvl7pPr indent="-228600" lvl="6" marL="3200400" marR="0" rtl="0" algn="l">
              <a:spcBef>
                <a:spcPts val="300"/>
              </a:spcBef>
              <a:spcAft>
                <a:spcPts val="0"/>
              </a:spcAft>
              <a:buClr>
                <a:srgbClr val="C3260C"/>
              </a:buClr>
              <a:buSzPts val="1820"/>
              <a:buFont typeface="Georgia"/>
              <a:buNone/>
              <a:defRPr b="0" i="0" sz="900" u="none" cap="none" strike="noStrike">
                <a:solidFill>
                  <a:srgbClr val="3F3F3F"/>
                </a:solidFill>
                <a:latin typeface="Trebuchet MS"/>
                <a:ea typeface="Trebuchet MS"/>
                <a:cs typeface="Trebuchet MS"/>
                <a:sym typeface="Trebuchet MS"/>
              </a:defRPr>
            </a:lvl7pPr>
            <a:lvl8pPr indent="-228600" lvl="7" marL="3657600" marR="0" rtl="0" algn="l">
              <a:spcBef>
                <a:spcPts val="300"/>
              </a:spcBef>
              <a:spcAft>
                <a:spcPts val="0"/>
              </a:spcAft>
              <a:buClr>
                <a:srgbClr val="C3260C"/>
              </a:buClr>
              <a:buSzPts val="1820"/>
              <a:buFont typeface="Georgia"/>
              <a:buNone/>
              <a:defRPr b="0" i="0" sz="900" u="none" cap="none" strike="noStrike">
                <a:solidFill>
                  <a:srgbClr val="3F3F3F"/>
                </a:solidFill>
                <a:latin typeface="Trebuchet MS"/>
                <a:ea typeface="Trebuchet MS"/>
                <a:cs typeface="Trebuchet MS"/>
                <a:sym typeface="Trebuchet MS"/>
              </a:defRPr>
            </a:lvl8pPr>
            <a:lvl9pPr indent="-228600" lvl="8" marL="4114800" marR="0" rtl="0" algn="l">
              <a:spcBef>
                <a:spcPts val="300"/>
              </a:spcBef>
              <a:spcAft>
                <a:spcPts val="300"/>
              </a:spcAft>
              <a:buClr>
                <a:srgbClr val="C3260C"/>
              </a:buClr>
              <a:buSzPts val="1820"/>
              <a:buFont typeface="Georgia"/>
              <a:buNone/>
              <a:defRPr b="0" i="0" sz="900" u="none" cap="none" strike="noStrike">
                <a:solidFill>
                  <a:srgbClr val="3F3F3F"/>
                </a:solidFill>
                <a:latin typeface="Trebuchet MS"/>
                <a:ea typeface="Trebuchet MS"/>
                <a:cs typeface="Trebuchet MS"/>
                <a:sym typeface="Trebuchet MS"/>
              </a:defRPr>
            </a:lvl9pPr>
          </a:lstStyle>
          <a:p/>
        </p:txBody>
      </p:sp>
      <p:sp>
        <p:nvSpPr>
          <p:cNvPr id="84" name="Shape 84"/>
          <p:cNvSpPr txBox="1"/>
          <p:nvPr>
            <p:ph idx="10" type="dt"/>
          </p:nvPr>
        </p:nvSpPr>
        <p:spPr>
          <a:xfrm>
            <a:off x="6172200" y="6172200"/>
            <a:ext cx="2514600" cy="365125"/>
          </a:xfrm>
          <a:prstGeom prst="rect">
            <a:avLst/>
          </a:prstGeom>
          <a:noFill/>
          <a:ln>
            <a:noFill/>
          </a:ln>
        </p:spPr>
        <p:txBody>
          <a:bodyPr anchorCtr="0" anchor="ctr" bIns="91425" lIns="91425" spcFirstLastPara="1" rIns="91425" wrap="square" tIns="91425"/>
          <a:lstStyle>
            <a:lvl1pPr indent="0" lvl="0" marL="0" marR="0" rtl="0" algn="r">
              <a:lnSpc>
                <a:spcPct val="100000"/>
              </a:lnSpc>
              <a:spcBef>
                <a:spcPts val="0"/>
              </a:spcBef>
              <a:spcAft>
                <a:spcPts val="0"/>
              </a:spcAft>
              <a:buClr>
                <a:srgbClr val="7F7F7F"/>
              </a:buClr>
              <a:buSzPts val="1400"/>
              <a:buFont typeface="Arial"/>
              <a:buNone/>
              <a:defRPr b="1" i="0" sz="1100" u="none" cap="none" strike="noStrike">
                <a:solidFill>
                  <a:srgbClr val="7F7F7F"/>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5" name="Shape 85"/>
          <p:cNvSpPr txBox="1"/>
          <p:nvPr>
            <p:ph idx="11" type="ftr"/>
          </p:nvPr>
        </p:nvSpPr>
        <p:spPr>
          <a:xfrm>
            <a:off x="457199" y="6172200"/>
            <a:ext cx="3352801" cy="365125"/>
          </a:xfrm>
          <a:prstGeom prst="rect">
            <a:avLst/>
          </a:prstGeom>
          <a:noFill/>
          <a:ln>
            <a:noFill/>
          </a:ln>
        </p:spPr>
        <p:txBody>
          <a:bodyPr anchorCtr="0" anchor="ctr" bIns="91425" lIns="91425" spcFirstLastPara="1" rIns="91425" wrap="square" tIns="91425"/>
          <a:lstStyle>
            <a:lvl1pPr indent="0" lvl="0" marL="0" marR="0" rtl="0" algn="l">
              <a:lnSpc>
                <a:spcPct val="100000"/>
              </a:lnSpc>
              <a:spcBef>
                <a:spcPts val="0"/>
              </a:spcBef>
              <a:spcAft>
                <a:spcPts val="0"/>
              </a:spcAft>
              <a:buClr>
                <a:srgbClr val="7F7F7F"/>
              </a:buClr>
              <a:buSzPts val="1400"/>
              <a:buFont typeface="Arial"/>
              <a:buNone/>
              <a:defRPr b="1" i="0" sz="1100" u="none" cap="none" strike="noStrike">
                <a:solidFill>
                  <a:srgbClr val="7F7F7F"/>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6" name="Shape 86"/>
          <p:cNvSpPr txBox="1"/>
          <p:nvPr>
            <p:ph idx="12" type="sldNum"/>
          </p:nvPr>
        </p:nvSpPr>
        <p:spPr>
          <a:xfrm>
            <a:off x="3810000" y="6172200"/>
            <a:ext cx="18288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uk-UA"/>
              <a:t>‹#›</a:t>
            </a:fld>
            <a:endParaRPr/>
          </a:p>
        </p:txBody>
      </p:sp>
      <p:sp>
        <p:nvSpPr>
          <p:cNvPr id="87" name="Shape 87"/>
          <p:cNvSpPr txBox="1"/>
          <p:nvPr>
            <p:ph type="title"/>
          </p:nvPr>
        </p:nvSpPr>
        <p:spPr>
          <a:xfrm>
            <a:off x="727268" y="4464421"/>
            <a:ext cx="6383538" cy="1143000"/>
          </a:xfrm>
          <a:prstGeom prst="rect">
            <a:avLst/>
          </a:prstGeom>
          <a:noFill/>
          <a:ln>
            <a:noFill/>
          </a:ln>
        </p:spPr>
        <p:txBody>
          <a:bodyPr anchorCtr="0" anchor="b" bIns="91425" lIns="91425" spcFirstLastPara="1" rIns="91425" wrap="square" tIns="91425"/>
          <a:lstStyle>
            <a:lvl1pPr indent="-320040" lvl="0" marL="320040" marR="0" rtl="0" algn="l">
              <a:spcBef>
                <a:spcPts val="0"/>
              </a:spcBef>
              <a:spcAft>
                <a:spcPts val="0"/>
              </a:spcAft>
              <a:buClr>
                <a:srgbClr val="C3260C"/>
              </a:buClr>
              <a:buSzPts val="5888"/>
              <a:buFont typeface="Georgia"/>
              <a:buChar char="*"/>
              <a:defRPr b="1" i="0" sz="4600" u="none" cap="none" strike="noStrike">
                <a:solidFill>
                  <a:schemeClr val="dk1"/>
                </a:solidFill>
                <a:latin typeface="Trebuchet MS"/>
                <a:ea typeface="Trebuchet MS"/>
                <a:cs typeface="Trebuchet MS"/>
                <a:sym typeface="Trebuchet MS"/>
              </a:defRPr>
            </a:lvl1pPr>
            <a:lvl2pPr indent="0" lvl="1" marL="0" marR="0" rtl="0" algn="l">
              <a:spcBef>
                <a:spcPts val="0"/>
              </a:spcBef>
              <a:spcAft>
                <a:spcPts val="0"/>
              </a:spcAft>
              <a:buSzPts val="1400"/>
              <a:buNone/>
              <a:defRPr b="0" i="0" sz="1800" u="none" cap="none" strike="noStrike">
                <a:solidFill>
                  <a:schemeClr val="dk2"/>
                </a:solidFill>
              </a:defRPr>
            </a:lvl2pPr>
            <a:lvl3pPr indent="0" lvl="2" marL="0" marR="0" rtl="0" algn="l">
              <a:spcBef>
                <a:spcPts val="0"/>
              </a:spcBef>
              <a:spcAft>
                <a:spcPts val="0"/>
              </a:spcAft>
              <a:buSzPts val="1400"/>
              <a:buNone/>
              <a:defRPr b="0" i="0" sz="1800" u="none" cap="none" strike="noStrike">
                <a:solidFill>
                  <a:schemeClr val="dk2"/>
                </a:solidFill>
              </a:defRPr>
            </a:lvl3pPr>
            <a:lvl4pPr indent="0" lvl="3" marL="0" marR="0" rtl="0" algn="l">
              <a:spcBef>
                <a:spcPts val="0"/>
              </a:spcBef>
              <a:spcAft>
                <a:spcPts val="0"/>
              </a:spcAft>
              <a:buSzPts val="1400"/>
              <a:buNone/>
              <a:defRPr b="0" i="0" sz="1800" u="none" cap="none" strike="noStrike">
                <a:solidFill>
                  <a:schemeClr val="dk2"/>
                </a:solidFill>
              </a:defRPr>
            </a:lvl4pPr>
            <a:lvl5pPr indent="0" lvl="4" marL="0" marR="0" rtl="0" algn="l">
              <a:spcBef>
                <a:spcPts val="0"/>
              </a:spcBef>
              <a:spcAft>
                <a:spcPts val="0"/>
              </a:spcAft>
              <a:buSzPts val="1400"/>
              <a:buNone/>
              <a:defRPr b="0" i="0" sz="1800" u="none" cap="none" strike="noStrike">
                <a:solidFill>
                  <a:schemeClr val="dk2"/>
                </a:solidFill>
              </a:defRPr>
            </a:lvl5pPr>
            <a:lvl6pPr indent="0" lvl="5" marL="0" marR="0" rtl="0" algn="l">
              <a:spcBef>
                <a:spcPts val="0"/>
              </a:spcBef>
              <a:spcAft>
                <a:spcPts val="0"/>
              </a:spcAft>
              <a:buSzPts val="1400"/>
              <a:buNone/>
              <a:defRPr b="0" i="0" sz="1800" u="none" cap="none" strike="noStrike">
                <a:solidFill>
                  <a:schemeClr val="dk2"/>
                </a:solidFill>
              </a:defRPr>
            </a:lvl6pPr>
            <a:lvl7pPr indent="0" lvl="6" marL="0" marR="0" rtl="0" algn="l">
              <a:spcBef>
                <a:spcPts val="0"/>
              </a:spcBef>
              <a:spcAft>
                <a:spcPts val="0"/>
              </a:spcAft>
              <a:buSzPts val="1400"/>
              <a:buNone/>
              <a:defRPr b="0" i="0" sz="1800" u="none" cap="none" strike="noStrike">
                <a:solidFill>
                  <a:schemeClr val="dk2"/>
                </a:solidFill>
              </a:defRPr>
            </a:lvl7pPr>
            <a:lvl8pPr indent="0" lvl="7" marL="0" marR="0" rtl="0" algn="l">
              <a:spcBef>
                <a:spcPts val="0"/>
              </a:spcBef>
              <a:spcAft>
                <a:spcPts val="0"/>
              </a:spcAft>
              <a:buSzPts val="1400"/>
              <a:buNone/>
              <a:defRPr b="0" i="0" sz="1800" u="none" cap="none" strike="noStrike">
                <a:solidFill>
                  <a:schemeClr val="dk2"/>
                </a:solidFill>
              </a:defRPr>
            </a:lvl8pPr>
            <a:lvl9pPr indent="0" lvl="8" marL="0" marR="0" rtl="0" algn="l">
              <a:spcBef>
                <a:spcPts val="0"/>
              </a:spcBef>
              <a:spcAft>
                <a:spcPts val="0"/>
              </a:spcAft>
              <a:buSzPts val="1400"/>
              <a:buNone/>
              <a:defRPr b="0" i="0" sz="1800" u="none" cap="none" strike="noStrike">
                <a:solidFill>
                  <a:schemeClr val="dk2"/>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99D4FE"/>
            </a:gs>
            <a:gs pos="60000">
              <a:srgbClr val="FFFFFF"/>
            </a:gs>
            <a:gs pos="100000">
              <a:srgbClr val="54BDFF"/>
            </a:gs>
          </a:gsLst>
          <a:path path="circle">
            <a:fillToRect b="50%" l="50%" r="50%" t="50%"/>
          </a:path>
          <a:tileRect/>
        </a:gradFill>
      </p:bgPr>
    </p:bg>
    <p:spTree>
      <p:nvGrpSpPr>
        <p:cNvPr id="9" name="Shape 9"/>
        <p:cNvGrpSpPr/>
        <p:nvPr/>
      </p:nvGrpSpPr>
      <p:grpSpPr>
        <a:xfrm>
          <a:off x="0" y="0"/>
          <a:ext cx="0" cy="0"/>
          <a:chOff x="0" y="0"/>
          <a:chExt cx="0" cy="0"/>
        </a:xfrm>
      </p:grpSpPr>
      <p:sp>
        <p:nvSpPr>
          <p:cNvPr id="10" name="Shape 10"/>
          <p:cNvSpPr/>
          <p:nvPr/>
        </p:nvSpPr>
        <p:spPr>
          <a:xfrm>
            <a:off x="0" y="5105400"/>
            <a:ext cx="9144000" cy="1752600"/>
          </a:xfrm>
          <a:prstGeom prst="rect">
            <a:avLst/>
          </a:prstGeom>
          <a:gradFill>
            <a:gsLst>
              <a:gs pos="0">
                <a:srgbClr val="FFFFFF">
                  <a:alpha val="90980"/>
                </a:srgbClr>
              </a:gs>
              <a:gs pos="37000">
                <a:srgbClr val="FFFFFF">
                  <a:alpha val="75686"/>
                </a:srgbClr>
              </a:gs>
              <a:gs pos="100000">
                <a:srgbClr val="B4DCFA">
                  <a:alpha val="78823"/>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11" name="Shape 11"/>
          <p:cNvSpPr/>
          <p:nvPr/>
        </p:nvSpPr>
        <p:spPr>
          <a:xfrm>
            <a:off x="0" y="0"/>
            <a:ext cx="9144000" cy="5105400"/>
          </a:xfrm>
          <a:prstGeom prst="rect">
            <a:avLst/>
          </a:prstGeom>
          <a:gradFill>
            <a:gsLst>
              <a:gs pos="0">
                <a:srgbClr val="FFFFFF">
                  <a:alpha val="88627"/>
                </a:srgbClr>
              </a:gs>
              <a:gs pos="48000">
                <a:srgbClr val="FFFFFF">
                  <a:alpha val="61960"/>
                </a:srgbClr>
              </a:gs>
              <a:gs pos="100000">
                <a:srgbClr val="B4DCFA">
                  <a:alpha val="78823"/>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12" name="Shape 12"/>
          <p:cNvSpPr/>
          <p:nvPr/>
        </p:nvSpPr>
        <p:spPr>
          <a:xfrm>
            <a:off x="0" y="3768304"/>
            <a:ext cx="9144000" cy="2286000"/>
          </a:xfrm>
          <a:prstGeom prst="rect">
            <a:avLst/>
          </a:prstGeom>
          <a:gradFill>
            <a:gsLst>
              <a:gs pos="0">
                <a:srgbClr val="FFFFFF">
                  <a:alpha val="0"/>
                </a:srgbClr>
              </a:gs>
              <a:gs pos="29000">
                <a:srgbClr val="FFFFFF">
                  <a:alpha val="29803"/>
                </a:srgbClr>
              </a:gs>
              <a:gs pos="45000">
                <a:srgbClr val="B4DCFA">
                  <a:alpha val="40000"/>
                </a:srgbClr>
              </a:gs>
              <a:gs pos="55000">
                <a:srgbClr val="FFFFFF">
                  <a:alpha val="25882"/>
                </a:srgbClr>
              </a:gs>
              <a:gs pos="65000">
                <a:srgbClr val="B4DCFA">
                  <a:alpha val="60000"/>
                </a:srgbClr>
              </a:gs>
              <a:gs pos="100000">
                <a:srgbClr val="FFFFFF">
                  <a:alpha val="0"/>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13" name="Shape 13"/>
          <p:cNvSpPr/>
          <p:nvPr/>
        </p:nvSpPr>
        <p:spPr>
          <a:xfrm>
            <a:off x="0" y="1600200"/>
            <a:ext cx="9144000" cy="5105400"/>
          </a:xfrm>
          <a:prstGeom prst="ellipse">
            <a:avLst/>
          </a:prstGeom>
          <a:gradFill>
            <a:gsLst>
              <a:gs pos="0">
                <a:schemeClr val="lt1"/>
              </a:gs>
              <a:gs pos="56000">
                <a:srgbClr val="FFFFFF">
                  <a:alpha val="0"/>
                </a:srgbClr>
              </a:gs>
              <a:gs pos="100000">
                <a:srgbClr val="FFFFFF">
                  <a:alpha val="0"/>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14" name="Shape 14"/>
          <p:cNvSpPr txBox="1"/>
          <p:nvPr>
            <p:ph type="title"/>
          </p:nvPr>
        </p:nvSpPr>
        <p:spPr>
          <a:xfrm>
            <a:off x="1793289" y="4372168"/>
            <a:ext cx="6512511" cy="1143000"/>
          </a:xfrm>
          <a:prstGeom prst="rect">
            <a:avLst/>
          </a:prstGeom>
          <a:noFill/>
          <a:ln>
            <a:noFill/>
          </a:ln>
        </p:spPr>
        <p:txBody>
          <a:bodyPr anchorCtr="0" anchor="t" bIns="91425" lIns="91425" spcFirstLastPara="1" rIns="91425" wrap="square" tIns="91425"/>
          <a:lstStyle>
            <a:lvl1pPr indent="-320040" lvl="0" marL="320040" marR="0" rtl="0" algn="r">
              <a:spcBef>
                <a:spcPts val="0"/>
              </a:spcBef>
              <a:spcAft>
                <a:spcPts val="0"/>
              </a:spcAft>
              <a:buClr>
                <a:srgbClr val="C3260C"/>
              </a:buClr>
              <a:buSzPts val="5888"/>
              <a:buFont typeface="Georgia"/>
              <a:buChar char="*"/>
              <a:defRPr b="1" i="0" sz="4600" u="none" cap="none" strike="noStrike">
                <a:solidFill>
                  <a:schemeClr val="dk1"/>
                </a:solidFill>
                <a:latin typeface="Trebuchet MS"/>
                <a:ea typeface="Trebuchet MS"/>
                <a:cs typeface="Trebuchet MS"/>
                <a:sym typeface="Trebuchet MS"/>
              </a:defRPr>
            </a:lvl1pPr>
            <a:lvl2pPr indent="0" lvl="1" marL="0" marR="0" rtl="0" algn="l">
              <a:spcBef>
                <a:spcPts val="0"/>
              </a:spcBef>
              <a:spcAft>
                <a:spcPts val="0"/>
              </a:spcAft>
              <a:buSzPts val="1400"/>
              <a:buNone/>
              <a:defRPr b="0" i="0" sz="1800" u="none" cap="none" strike="noStrike">
                <a:solidFill>
                  <a:schemeClr val="dk2"/>
                </a:solidFill>
              </a:defRPr>
            </a:lvl2pPr>
            <a:lvl3pPr indent="0" lvl="2" marL="0" marR="0" rtl="0" algn="l">
              <a:spcBef>
                <a:spcPts val="0"/>
              </a:spcBef>
              <a:spcAft>
                <a:spcPts val="0"/>
              </a:spcAft>
              <a:buSzPts val="1400"/>
              <a:buNone/>
              <a:defRPr b="0" i="0" sz="1800" u="none" cap="none" strike="noStrike">
                <a:solidFill>
                  <a:schemeClr val="dk2"/>
                </a:solidFill>
              </a:defRPr>
            </a:lvl3pPr>
            <a:lvl4pPr indent="0" lvl="3" marL="0" marR="0" rtl="0" algn="l">
              <a:spcBef>
                <a:spcPts val="0"/>
              </a:spcBef>
              <a:spcAft>
                <a:spcPts val="0"/>
              </a:spcAft>
              <a:buSzPts val="1400"/>
              <a:buNone/>
              <a:defRPr b="0" i="0" sz="1800" u="none" cap="none" strike="noStrike">
                <a:solidFill>
                  <a:schemeClr val="dk2"/>
                </a:solidFill>
              </a:defRPr>
            </a:lvl4pPr>
            <a:lvl5pPr indent="0" lvl="4" marL="0" marR="0" rtl="0" algn="l">
              <a:spcBef>
                <a:spcPts val="0"/>
              </a:spcBef>
              <a:spcAft>
                <a:spcPts val="0"/>
              </a:spcAft>
              <a:buSzPts val="1400"/>
              <a:buNone/>
              <a:defRPr b="0" i="0" sz="1800" u="none" cap="none" strike="noStrike">
                <a:solidFill>
                  <a:schemeClr val="dk2"/>
                </a:solidFill>
              </a:defRPr>
            </a:lvl5pPr>
            <a:lvl6pPr indent="0" lvl="5" marL="0" marR="0" rtl="0" algn="l">
              <a:spcBef>
                <a:spcPts val="0"/>
              </a:spcBef>
              <a:spcAft>
                <a:spcPts val="0"/>
              </a:spcAft>
              <a:buSzPts val="1400"/>
              <a:buNone/>
              <a:defRPr b="0" i="0" sz="1800" u="none" cap="none" strike="noStrike">
                <a:solidFill>
                  <a:schemeClr val="dk2"/>
                </a:solidFill>
              </a:defRPr>
            </a:lvl6pPr>
            <a:lvl7pPr indent="0" lvl="6" marL="0" marR="0" rtl="0" algn="l">
              <a:spcBef>
                <a:spcPts val="0"/>
              </a:spcBef>
              <a:spcAft>
                <a:spcPts val="0"/>
              </a:spcAft>
              <a:buSzPts val="1400"/>
              <a:buNone/>
              <a:defRPr b="0" i="0" sz="1800" u="none" cap="none" strike="noStrike">
                <a:solidFill>
                  <a:schemeClr val="dk2"/>
                </a:solidFill>
              </a:defRPr>
            </a:lvl7pPr>
            <a:lvl8pPr indent="0" lvl="7" marL="0" marR="0" rtl="0" algn="l">
              <a:spcBef>
                <a:spcPts val="0"/>
              </a:spcBef>
              <a:spcAft>
                <a:spcPts val="0"/>
              </a:spcAft>
              <a:buSzPts val="1400"/>
              <a:buNone/>
              <a:defRPr b="0" i="0" sz="1800" u="none" cap="none" strike="noStrike">
                <a:solidFill>
                  <a:schemeClr val="dk2"/>
                </a:solidFill>
              </a:defRPr>
            </a:lvl8pPr>
            <a:lvl9pPr indent="0" lvl="8" marL="0" marR="0" rtl="0" algn="l">
              <a:spcBef>
                <a:spcPts val="0"/>
              </a:spcBef>
              <a:spcAft>
                <a:spcPts val="0"/>
              </a:spcAft>
              <a:buSzPts val="1400"/>
              <a:buNone/>
              <a:defRPr b="0" i="0" sz="1800" u="none" cap="none" strike="noStrike">
                <a:solidFill>
                  <a:schemeClr val="dk2"/>
                </a:solidFill>
              </a:defRPr>
            </a:lvl9pPr>
          </a:lstStyle>
          <a:p/>
        </p:txBody>
      </p:sp>
      <p:sp>
        <p:nvSpPr>
          <p:cNvPr id="15" name="Shape 15"/>
          <p:cNvSpPr txBox="1"/>
          <p:nvPr>
            <p:ph idx="1" type="body"/>
          </p:nvPr>
        </p:nvSpPr>
        <p:spPr>
          <a:xfrm>
            <a:off x="1143000" y="732260"/>
            <a:ext cx="6400800" cy="3474720"/>
          </a:xfrm>
          <a:prstGeom prst="rect">
            <a:avLst/>
          </a:prstGeom>
          <a:noFill/>
          <a:ln>
            <a:noFill/>
          </a:ln>
        </p:spPr>
        <p:txBody>
          <a:bodyPr anchorCtr="0" anchor="t" bIns="91425" lIns="91425" spcFirstLastPara="1" rIns="91425" wrap="square" tIns="91425"/>
          <a:lstStyle>
            <a:lvl1pPr indent="-410210" lvl="0" marL="457200" marR="0" rtl="0" algn="l">
              <a:spcBef>
                <a:spcPts val="440"/>
              </a:spcBef>
              <a:spcAft>
                <a:spcPts val="0"/>
              </a:spcAft>
              <a:buClr>
                <a:srgbClr val="C3260C"/>
              </a:buClr>
              <a:buSzPts val="2860"/>
              <a:buFont typeface="Georgia"/>
              <a:buChar char="*"/>
              <a:defRPr b="0" i="0" sz="2200" u="none" cap="none" strike="noStrike">
                <a:solidFill>
                  <a:srgbClr val="3F3F3F"/>
                </a:solidFill>
                <a:latin typeface="Trebuchet MS"/>
                <a:ea typeface="Trebuchet MS"/>
                <a:cs typeface="Trebuchet MS"/>
                <a:sym typeface="Trebuchet MS"/>
              </a:defRPr>
            </a:lvl1pPr>
            <a:lvl2pPr indent="-393700" lvl="1" marL="914400" marR="0" rtl="0" algn="l">
              <a:spcBef>
                <a:spcPts val="400"/>
              </a:spcBef>
              <a:spcAft>
                <a:spcPts val="0"/>
              </a:spcAft>
              <a:buClr>
                <a:srgbClr val="C3260C"/>
              </a:buClr>
              <a:buSzPts val="2600"/>
              <a:buFont typeface="Georgia"/>
              <a:buChar char="*"/>
              <a:defRPr b="0" i="0" sz="2000" u="none" cap="none" strike="noStrike">
                <a:solidFill>
                  <a:srgbClr val="3F3F3F"/>
                </a:solidFill>
                <a:latin typeface="Trebuchet MS"/>
                <a:ea typeface="Trebuchet MS"/>
                <a:cs typeface="Trebuchet MS"/>
                <a:sym typeface="Trebuchet MS"/>
              </a:defRPr>
            </a:lvl2pPr>
            <a:lvl3pPr indent="-377189" lvl="2" marL="1371600" marR="0" rtl="0" algn="l">
              <a:spcBef>
                <a:spcPts val="360"/>
              </a:spcBef>
              <a:spcAft>
                <a:spcPts val="0"/>
              </a:spcAft>
              <a:buClr>
                <a:srgbClr val="C3260C"/>
              </a:buClr>
              <a:buSzPts val="2340"/>
              <a:buFont typeface="Georgia"/>
              <a:buChar char="*"/>
              <a:defRPr b="0" i="0" sz="1800" u="none" cap="none" strike="noStrike">
                <a:solidFill>
                  <a:srgbClr val="3F3F3F"/>
                </a:solidFill>
                <a:latin typeface="Trebuchet MS"/>
                <a:ea typeface="Trebuchet MS"/>
                <a:cs typeface="Trebuchet MS"/>
                <a:sym typeface="Trebuchet MS"/>
              </a:defRPr>
            </a:lvl3pPr>
            <a:lvl4pPr indent="-360680" lvl="3" marL="1828800" marR="0" rtl="0" algn="l">
              <a:spcBef>
                <a:spcPts val="320"/>
              </a:spcBef>
              <a:spcAft>
                <a:spcPts val="0"/>
              </a:spcAft>
              <a:buClr>
                <a:srgbClr val="C3260C"/>
              </a:buClr>
              <a:buSzPts val="2080"/>
              <a:buFont typeface="Georgia"/>
              <a:buChar char="*"/>
              <a:defRPr b="0" i="0" sz="1600" u="none" cap="none" strike="noStrike">
                <a:solidFill>
                  <a:srgbClr val="3F3F3F"/>
                </a:solidFill>
                <a:latin typeface="Trebuchet MS"/>
                <a:ea typeface="Trebuchet MS"/>
                <a:cs typeface="Trebuchet MS"/>
                <a:sym typeface="Trebuchet MS"/>
              </a:defRPr>
            </a:lvl4pPr>
            <a:lvl5pPr indent="-344170" lvl="4" marL="2286000" marR="0" rtl="0" algn="l">
              <a:spcBef>
                <a:spcPts val="300"/>
              </a:spcBef>
              <a:spcAft>
                <a:spcPts val="0"/>
              </a:spcAft>
              <a:buClr>
                <a:srgbClr val="C3260C"/>
              </a:buClr>
              <a:buSzPts val="1820"/>
              <a:buFont typeface="Georgia"/>
              <a:buChar char="*"/>
              <a:defRPr b="0" i="0" sz="1400" u="none" cap="none" strike="noStrike">
                <a:solidFill>
                  <a:srgbClr val="3F3F3F"/>
                </a:solidFill>
                <a:latin typeface="Trebuchet MS"/>
                <a:ea typeface="Trebuchet MS"/>
                <a:cs typeface="Trebuchet MS"/>
                <a:sym typeface="Trebuchet MS"/>
              </a:defRPr>
            </a:lvl5pPr>
            <a:lvl6pPr indent="-344170" lvl="5" marL="2743200" marR="0" rtl="0" algn="l">
              <a:spcBef>
                <a:spcPts val="300"/>
              </a:spcBef>
              <a:spcAft>
                <a:spcPts val="0"/>
              </a:spcAft>
              <a:buClr>
                <a:srgbClr val="C3260C"/>
              </a:buClr>
              <a:buSzPts val="1820"/>
              <a:buFont typeface="Georgia"/>
              <a:buChar char="*"/>
              <a:defRPr b="0" i="0" sz="1400" u="none" cap="none" strike="noStrike">
                <a:solidFill>
                  <a:srgbClr val="3F3F3F"/>
                </a:solidFill>
                <a:latin typeface="Trebuchet MS"/>
                <a:ea typeface="Trebuchet MS"/>
                <a:cs typeface="Trebuchet MS"/>
                <a:sym typeface="Trebuchet MS"/>
              </a:defRPr>
            </a:lvl6pPr>
            <a:lvl7pPr indent="-344170" lvl="6" marL="3200400" marR="0" rtl="0" algn="l">
              <a:spcBef>
                <a:spcPts val="300"/>
              </a:spcBef>
              <a:spcAft>
                <a:spcPts val="0"/>
              </a:spcAft>
              <a:buClr>
                <a:srgbClr val="C3260C"/>
              </a:buClr>
              <a:buSzPts val="1820"/>
              <a:buFont typeface="Georgia"/>
              <a:buChar char="*"/>
              <a:defRPr b="0" i="0" sz="1400" u="none" cap="none" strike="noStrike">
                <a:solidFill>
                  <a:srgbClr val="3F3F3F"/>
                </a:solidFill>
                <a:latin typeface="Trebuchet MS"/>
                <a:ea typeface="Trebuchet MS"/>
                <a:cs typeface="Trebuchet MS"/>
                <a:sym typeface="Trebuchet MS"/>
              </a:defRPr>
            </a:lvl7pPr>
            <a:lvl8pPr indent="-344170" lvl="7" marL="3657600" marR="0" rtl="0" algn="l">
              <a:spcBef>
                <a:spcPts val="300"/>
              </a:spcBef>
              <a:spcAft>
                <a:spcPts val="0"/>
              </a:spcAft>
              <a:buClr>
                <a:srgbClr val="C3260C"/>
              </a:buClr>
              <a:buSzPts val="1820"/>
              <a:buFont typeface="Georgia"/>
              <a:buChar char="*"/>
              <a:defRPr b="0" i="0" sz="1400" u="none" cap="none" strike="noStrike">
                <a:solidFill>
                  <a:srgbClr val="3F3F3F"/>
                </a:solidFill>
                <a:latin typeface="Trebuchet MS"/>
                <a:ea typeface="Trebuchet MS"/>
                <a:cs typeface="Trebuchet MS"/>
                <a:sym typeface="Trebuchet MS"/>
              </a:defRPr>
            </a:lvl8pPr>
            <a:lvl9pPr indent="-344170" lvl="8" marL="4114800" marR="0" rtl="0" algn="l">
              <a:spcBef>
                <a:spcPts val="300"/>
              </a:spcBef>
              <a:spcAft>
                <a:spcPts val="300"/>
              </a:spcAft>
              <a:buClr>
                <a:srgbClr val="C3260C"/>
              </a:buClr>
              <a:buSzPts val="1820"/>
              <a:buFont typeface="Georgia"/>
              <a:buChar char="*"/>
              <a:defRPr b="0" i="0" sz="1400" u="none" cap="none" strike="noStrike">
                <a:solidFill>
                  <a:srgbClr val="3F3F3F"/>
                </a:solidFill>
                <a:latin typeface="Trebuchet MS"/>
                <a:ea typeface="Trebuchet MS"/>
                <a:cs typeface="Trebuchet MS"/>
                <a:sym typeface="Trebuchet MS"/>
              </a:defRPr>
            </a:lvl9pPr>
          </a:lstStyle>
          <a:p/>
        </p:txBody>
      </p:sp>
      <p:sp>
        <p:nvSpPr>
          <p:cNvPr id="16" name="Shape 16"/>
          <p:cNvSpPr txBox="1"/>
          <p:nvPr>
            <p:ph idx="10" type="dt"/>
          </p:nvPr>
        </p:nvSpPr>
        <p:spPr>
          <a:xfrm>
            <a:off x="6172200" y="6172200"/>
            <a:ext cx="2514600" cy="365125"/>
          </a:xfrm>
          <a:prstGeom prst="rect">
            <a:avLst/>
          </a:prstGeom>
          <a:noFill/>
          <a:ln>
            <a:noFill/>
          </a:ln>
        </p:spPr>
        <p:txBody>
          <a:bodyPr anchorCtr="0" anchor="ctr" bIns="91425" lIns="91425" spcFirstLastPara="1" rIns="91425" wrap="square" tIns="91425"/>
          <a:lstStyle>
            <a:lvl1pPr indent="0" lvl="0" marL="0" marR="0" rtl="0" algn="r">
              <a:lnSpc>
                <a:spcPct val="100000"/>
              </a:lnSpc>
              <a:spcBef>
                <a:spcPts val="0"/>
              </a:spcBef>
              <a:spcAft>
                <a:spcPts val="0"/>
              </a:spcAft>
              <a:buClr>
                <a:srgbClr val="7F7F7F"/>
              </a:buClr>
              <a:buSzPts val="1400"/>
              <a:buFont typeface="Arial"/>
              <a:buNone/>
              <a:defRPr b="1" i="0" sz="1100" u="none" cap="none" strike="noStrike">
                <a:solidFill>
                  <a:srgbClr val="7F7F7F"/>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 name="Shape 17"/>
          <p:cNvSpPr txBox="1"/>
          <p:nvPr>
            <p:ph idx="11" type="ftr"/>
          </p:nvPr>
        </p:nvSpPr>
        <p:spPr>
          <a:xfrm>
            <a:off x="457199" y="6172200"/>
            <a:ext cx="3352801" cy="365125"/>
          </a:xfrm>
          <a:prstGeom prst="rect">
            <a:avLst/>
          </a:prstGeom>
          <a:noFill/>
          <a:ln>
            <a:noFill/>
          </a:ln>
        </p:spPr>
        <p:txBody>
          <a:bodyPr anchorCtr="0" anchor="ctr" bIns="91425" lIns="91425" spcFirstLastPara="1" rIns="91425" wrap="square" tIns="91425"/>
          <a:lstStyle>
            <a:lvl1pPr indent="0" lvl="0" marL="0" marR="0" rtl="0" algn="l">
              <a:lnSpc>
                <a:spcPct val="100000"/>
              </a:lnSpc>
              <a:spcBef>
                <a:spcPts val="0"/>
              </a:spcBef>
              <a:spcAft>
                <a:spcPts val="0"/>
              </a:spcAft>
              <a:buClr>
                <a:srgbClr val="7F7F7F"/>
              </a:buClr>
              <a:buSzPts val="1400"/>
              <a:buFont typeface="Arial"/>
              <a:buNone/>
              <a:defRPr b="1" i="0" sz="1100" u="none" cap="none" strike="noStrike">
                <a:solidFill>
                  <a:srgbClr val="7F7F7F"/>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 name="Shape 18"/>
          <p:cNvSpPr txBox="1"/>
          <p:nvPr>
            <p:ph idx="12" type="sldNum"/>
          </p:nvPr>
        </p:nvSpPr>
        <p:spPr>
          <a:xfrm>
            <a:off x="3810000" y="6172200"/>
            <a:ext cx="18288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uk-UA"/>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3.png"/><Relationship Id="rId4" Type="http://schemas.openxmlformats.org/officeDocument/2006/relationships/image" Target="../media/image19.png"/><Relationship Id="rId5" Type="http://schemas.openxmlformats.org/officeDocument/2006/relationships/image" Target="../media/image2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2.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7.png"/><Relationship Id="rId4" Type="http://schemas.openxmlformats.org/officeDocument/2006/relationships/image" Target="../media/image30.png"/><Relationship Id="rId5"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8.png"/><Relationship Id="rId4" Type="http://schemas.openxmlformats.org/officeDocument/2006/relationships/image" Target="../media/image36.png"/><Relationship Id="rId5"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5.png"/><Relationship Id="rId4" Type="http://schemas.openxmlformats.org/officeDocument/2006/relationships/image" Target="../media/image32.png"/><Relationship Id="rId5" Type="http://schemas.openxmlformats.org/officeDocument/2006/relationships/image" Target="../media/image34.png"/><Relationship Id="rId6" Type="http://schemas.openxmlformats.org/officeDocument/2006/relationships/image" Target="../media/image37.png"/><Relationship Id="rId7"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jpg"/><Relationship Id="rId4" Type="http://schemas.openxmlformats.org/officeDocument/2006/relationships/image" Target="../media/image25.png"/><Relationship Id="rId5" Type="http://schemas.openxmlformats.org/officeDocument/2006/relationships/image" Target="../media/image21.png"/><Relationship Id="rId6" Type="http://schemas.openxmlformats.org/officeDocument/2006/relationships/image" Target="../media/image1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jp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5.jpg"/><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jpg"/><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jp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jpg"/><Relationship Id="rId4" Type="http://schemas.openxmlformats.org/officeDocument/2006/relationships/image" Target="../media/image4.jpg"/><Relationship Id="rId5" Type="http://schemas.openxmlformats.org/officeDocument/2006/relationships/image" Target="../media/image29.jpg"/><Relationship Id="rId6"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03" name="Shape 103"/>
        <p:cNvGrpSpPr/>
        <p:nvPr/>
      </p:nvGrpSpPr>
      <p:grpSpPr>
        <a:xfrm>
          <a:off x="0" y="0"/>
          <a:ext cx="0" cy="0"/>
          <a:chOff x="0" y="0"/>
          <a:chExt cx="0" cy="0"/>
        </a:xfrm>
      </p:grpSpPr>
      <p:sp>
        <p:nvSpPr>
          <p:cNvPr id="104" name="Shape 104"/>
          <p:cNvSpPr txBox="1"/>
          <p:nvPr>
            <p:ph type="ctrTitle"/>
          </p:nvPr>
        </p:nvSpPr>
        <p:spPr>
          <a:xfrm>
            <a:off x="303229" y="1124744"/>
            <a:ext cx="6990626" cy="206662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Font typeface="Calibri"/>
              <a:buNone/>
            </a:pPr>
            <a:r>
              <a:rPr b="1" i="0" lang="uk-UA" sz="3200" u="none" cap="none" strike="noStrike">
                <a:solidFill>
                  <a:schemeClr val="accent1"/>
                </a:solidFill>
                <a:latin typeface="Times New Roman"/>
                <a:ea typeface="Times New Roman"/>
                <a:cs typeface="Times New Roman"/>
                <a:sym typeface="Times New Roman"/>
              </a:rPr>
              <a:t>Обдаровані діти </a:t>
            </a:r>
            <a:br>
              <a:rPr b="1" i="0" lang="uk-UA" sz="3200" u="none" cap="none" strike="noStrike">
                <a:solidFill>
                  <a:schemeClr val="accent1"/>
                </a:solidFill>
                <a:latin typeface="Times New Roman"/>
                <a:ea typeface="Times New Roman"/>
                <a:cs typeface="Times New Roman"/>
                <a:sym typeface="Times New Roman"/>
              </a:rPr>
            </a:br>
            <a:r>
              <a:rPr b="1" i="0" lang="uk-UA" sz="3200" u="none" cap="none" strike="noStrike">
                <a:solidFill>
                  <a:schemeClr val="accent1"/>
                </a:solidFill>
                <a:latin typeface="Times New Roman"/>
                <a:ea typeface="Times New Roman"/>
                <a:cs typeface="Times New Roman"/>
                <a:sym typeface="Times New Roman"/>
              </a:rPr>
              <a:t>загальноосвітньої школи Іст. №37 Кіровоградської міської ради Кіровоградської області</a:t>
            </a:r>
            <a:br>
              <a:rPr b="1" i="0" lang="uk-UA" sz="3200" u="none" cap="none" strike="noStrike">
                <a:solidFill>
                  <a:schemeClr val="accent1"/>
                </a:solidFill>
                <a:latin typeface="Times New Roman"/>
                <a:ea typeface="Times New Roman"/>
                <a:cs typeface="Times New Roman"/>
                <a:sym typeface="Times New Roman"/>
              </a:rPr>
            </a:br>
            <a:r>
              <a:rPr b="1" i="0" lang="uk-UA" sz="3200" u="none" cap="none" strike="noStrike">
                <a:solidFill>
                  <a:schemeClr val="accent1"/>
                </a:solidFill>
                <a:latin typeface="Times New Roman"/>
                <a:ea typeface="Times New Roman"/>
                <a:cs typeface="Times New Roman"/>
                <a:sym typeface="Times New Roman"/>
              </a:rPr>
              <a:t>2016 – 2017 н. р.</a:t>
            </a:r>
            <a:endParaRPr b="1" i="0" sz="3200" u="none" cap="none" strike="noStrike">
              <a:solidFill>
                <a:schemeClr val="accent1"/>
              </a:solidFill>
              <a:latin typeface="Times New Roman"/>
              <a:ea typeface="Times New Roman"/>
              <a:cs typeface="Times New Roman"/>
              <a:sym typeface="Times New Roman"/>
            </a:endParaRPr>
          </a:p>
        </p:txBody>
      </p:sp>
      <p:pic>
        <p:nvPicPr>
          <p:cNvPr id="105" name="Shape 105"/>
          <p:cNvPicPr preferRelativeResize="0"/>
          <p:nvPr/>
        </p:nvPicPr>
        <p:blipFill rotWithShape="1">
          <a:blip r:embed="rId3">
            <a:alphaModFix/>
          </a:blip>
          <a:srcRect b="0" l="0" r="0" t="0"/>
          <a:stretch/>
        </p:blipFill>
        <p:spPr>
          <a:xfrm>
            <a:off x="5364088" y="3380920"/>
            <a:ext cx="3165070" cy="288032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pic>
        <p:nvPicPr>
          <p:cNvPr id="183" name="Shape 183"/>
          <p:cNvPicPr preferRelativeResize="0"/>
          <p:nvPr/>
        </p:nvPicPr>
        <p:blipFill rotWithShape="1">
          <a:blip r:embed="rId3">
            <a:alphaModFix/>
          </a:blip>
          <a:srcRect b="0" l="17041" r="22649" t="0"/>
          <a:stretch/>
        </p:blipFill>
        <p:spPr>
          <a:xfrm>
            <a:off x="250362" y="2571825"/>
            <a:ext cx="1194826" cy="1485899"/>
          </a:xfrm>
          <a:prstGeom prst="rect">
            <a:avLst/>
          </a:prstGeom>
          <a:noFill/>
          <a:ln>
            <a:noFill/>
          </a:ln>
        </p:spPr>
      </p:pic>
      <p:sp>
        <p:nvSpPr>
          <p:cNvPr id="184" name="Shape 184"/>
          <p:cNvSpPr txBox="1"/>
          <p:nvPr>
            <p:ph type="title"/>
          </p:nvPr>
        </p:nvSpPr>
        <p:spPr>
          <a:xfrm>
            <a:off x="457200" y="274629"/>
            <a:ext cx="8229600" cy="679200"/>
          </a:xfrm>
          <a:prstGeom prst="rect">
            <a:avLst/>
          </a:prstGeom>
          <a:noFill/>
          <a:ln>
            <a:noFill/>
          </a:ln>
        </p:spPr>
        <p:txBody>
          <a:bodyPr anchorCtr="0" anchor="ctr" bIns="91425" lIns="91425" spcFirstLastPara="1" rIns="91425" wrap="square" tIns="91425">
            <a:noAutofit/>
          </a:bodyPr>
          <a:lstStyle/>
          <a:p>
            <a:pPr indent="-320040" lvl="0" marL="320040" marR="0" rtl="0" algn="r">
              <a:spcBef>
                <a:spcPts val="0"/>
              </a:spcBef>
              <a:spcAft>
                <a:spcPts val="0"/>
              </a:spcAft>
              <a:buClr>
                <a:srgbClr val="C3260C"/>
              </a:buClr>
              <a:buFont typeface="Georgia"/>
              <a:buNone/>
            </a:pPr>
            <a:r>
              <a:rPr b="1" i="1" lang="uk-UA" sz="4600" u="none" cap="none" strike="noStrike">
                <a:solidFill>
                  <a:srgbClr val="063C64"/>
                </a:solidFill>
                <a:latin typeface="Times New Roman"/>
                <a:ea typeface="Times New Roman"/>
                <a:cs typeface="Times New Roman"/>
                <a:sym typeface="Times New Roman"/>
              </a:rPr>
              <a:t>Горчинська Надія Петрівна </a:t>
            </a:r>
            <a:endParaRPr/>
          </a:p>
        </p:txBody>
      </p:sp>
      <p:sp>
        <p:nvSpPr>
          <p:cNvPr id="185" name="Shape 185"/>
          <p:cNvSpPr txBox="1"/>
          <p:nvPr>
            <p:ph idx="1" type="body"/>
          </p:nvPr>
        </p:nvSpPr>
        <p:spPr>
          <a:xfrm>
            <a:off x="1700311" y="960100"/>
            <a:ext cx="6933600" cy="5397000"/>
          </a:xfrm>
          <a:prstGeom prst="rect">
            <a:avLst/>
          </a:prstGeom>
          <a:noFill/>
          <a:ln>
            <a:noFill/>
          </a:ln>
        </p:spPr>
        <p:txBody>
          <a:bodyPr anchorCtr="0" anchor="t" bIns="91425" lIns="91425" spcFirstLastPara="1" rIns="91425" wrap="square" tIns="91425">
            <a:noAutofit/>
          </a:bodyPr>
          <a:lstStyle/>
          <a:p>
            <a:pPr indent="0" lvl="0" marL="342900" marR="0" rtl="0" algn="just">
              <a:spcBef>
                <a:spcPts val="0"/>
              </a:spcBef>
              <a:spcAft>
                <a:spcPts val="0"/>
              </a:spcAft>
              <a:buClr>
                <a:srgbClr val="C3260C"/>
              </a:buClr>
              <a:buFont typeface="Georgia"/>
              <a:buNone/>
            </a:pPr>
            <a:r>
              <a:rPr b="1" i="1" lang="uk-UA" sz="1800" u="none" cap="none" strike="noStrike">
                <a:solidFill>
                  <a:srgbClr val="063C64"/>
                </a:solidFill>
                <a:latin typeface="Times New Roman"/>
                <a:ea typeface="Times New Roman"/>
                <a:cs typeface="Times New Roman"/>
                <a:sym typeface="Times New Roman"/>
              </a:rPr>
              <a:t>Услистий Євген Анатолійович, </a:t>
            </a:r>
            <a:r>
              <a:rPr b="0" i="0" lang="uk-UA" sz="1800" u="none" cap="none" strike="noStrike">
                <a:solidFill>
                  <a:srgbClr val="3F3F3F"/>
                </a:solidFill>
                <a:latin typeface="Times New Roman"/>
                <a:ea typeface="Times New Roman"/>
                <a:cs typeface="Times New Roman"/>
                <a:sym typeface="Times New Roman"/>
              </a:rPr>
              <a:t>20.03.2008р.н., нагороджено Дипломом за зайняте 3 місце у відкритому чемпіонаті Кіровогоградської області з тхеквондо ВТФ, Дипломом за зайняте 3 місце у відкритому кубку Кіровогоградської області з тхеквондо ВТФ.</a:t>
            </a:r>
            <a:endParaRPr/>
          </a:p>
          <a:p>
            <a:pPr indent="0" lvl="0" marL="0" marR="0" rtl="0" algn="l">
              <a:spcBef>
                <a:spcPts val="300"/>
              </a:spcBef>
              <a:spcAft>
                <a:spcPts val="0"/>
              </a:spcAft>
              <a:buClr>
                <a:srgbClr val="C3260C"/>
              </a:buClr>
              <a:buFont typeface="Georgia"/>
              <a:buNone/>
            </a:pPr>
            <a:r>
              <a:t/>
            </a:r>
            <a:endParaRPr b="0" i="0" sz="1800" u="none" cap="none" strike="noStrike">
              <a:solidFill>
                <a:srgbClr val="3F3F3F"/>
              </a:solidFill>
              <a:latin typeface="Times New Roman"/>
              <a:ea typeface="Times New Roman"/>
              <a:cs typeface="Times New Roman"/>
              <a:sym typeface="Times New Roman"/>
            </a:endParaRPr>
          </a:p>
          <a:p>
            <a:pPr indent="0" lvl="0" marL="342900" marR="0" rtl="0" algn="just">
              <a:spcBef>
                <a:spcPts val="300"/>
              </a:spcBef>
              <a:spcAft>
                <a:spcPts val="0"/>
              </a:spcAft>
              <a:buClr>
                <a:srgbClr val="C3260C"/>
              </a:buClr>
              <a:buFont typeface="Georgia"/>
              <a:buNone/>
            </a:pPr>
            <a:r>
              <a:rPr b="1" i="1" lang="uk-UA" sz="1800" u="none" cap="none" strike="noStrike">
                <a:solidFill>
                  <a:srgbClr val="063C64"/>
                </a:solidFill>
                <a:latin typeface="Times New Roman"/>
                <a:ea typeface="Times New Roman"/>
                <a:cs typeface="Times New Roman"/>
                <a:sym typeface="Times New Roman"/>
              </a:rPr>
              <a:t>Свистун Руслан Вікторович, </a:t>
            </a:r>
            <a:r>
              <a:rPr b="0" i="0" lang="uk-UA" sz="1800" u="none" cap="none" strike="noStrike">
                <a:solidFill>
                  <a:srgbClr val="3F3F3F"/>
                </a:solidFill>
                <a:latin typeface="Times New Roman"/>
                <a:ea typeface="Times New Roman"/>
                <a:cs typeface="Times New Roman"/>
                <a:sym typeface="Times New Roman"/>
              </a:rPr>
              <a:t>17.07. 2008р.н., нагороджено  вихованця групи карате Грамотою за зразкове навчання протягом 20014- 2015н. р.</a:t>
            </a:r>
            <a:endParaRPr/>
          </a:p>
          <a:p>
            <a:pPr indent="0" lvl="0" marL="342900" marR="0" rtl="0" algn="l">
              <a:spcBef>
                <a:spcPts val="300"/>
              </a:spcBef>
              <a:spcAft>
                <a:spcPts val="0"/>
              </a:spcAft>
              <a:buClr>
                <a:srgbClr val="C3260C"/>
              </a:buClr>
              <a:buFont typeface="Georgia"/>
              <a:buNone/>
            </a:pPr>
            <a:r>
              <a:t/>
            </a:r>
            <a:endParaRPr b="0" i="0" sz="1800" u="none" cap="none" strike="noStrike">
              <a:solidFill>
                <a:srgbClr val="3F3F3F"/>
              </a:solidFill>
              <a:latin typeface="Times New Roman"/>
              <a:ea typeface="Times New Roman"/>
              <a:cs typeface="Times New Roman"/>
              <a:sym typeface="Times New Roman"/>
            </a:endParaRPr>
          </a:p>
          <a:p>
            <a:pPr indent="0" lvl="0" marL="342900" marR="0" rtl="0" algn="l">
              <a:spcBef>
                <a:spcPts val="300"/>
              </a:spcBef>
              <a:spcAft>
                <a:spcPts val="0"/>
              </a:spcAft>
              <a:buClr>
                <a:srgbClr val="C3260C"/>
              </a:buClr>
              <a:buFont typeface="Georgia"/>
              <a:buNone/>
            </a:pPr>
            <a:r>
              <a:t/>
            </a:r>
            <a:endParaRPr b="0" i="0" sz="1800" u="none" cap="none" strike="noStrike">
              <a:solidFill>
                <a:srgbClr val="3F3F3F"/>
              </a:solidFill>
              <a:latin typeface="Times New Roman"/>
              <a:ea typeface="Times New Roman"/>
              <a:cs typeface="Times New Roman"/>
              <a:sym typeface="Times New Roman"/>
            </a:endParaRPr>
          </a:p>
          <a:p>
            <a:pPr indent="406400" lvl="0" marL="228600" marR="0" rtl="0" algn="just">
              <a:spcBef>
                <a:spcPts val="300"/>
              </a:spcBef>
              <a:spcAft>
                <a:spcPts val="0"/>
              </a:spcAft>
              <a:buClr>
                <a:schemeClr val="dk1"/>
              </a:buClr>
              <a:buFont typeface="Arial"/>
              <a:buNone/>
            </a:pPr>
            <a:r>
              <a:rPr b="1" i="1" lang="uk-UA" sz="1800" u="none" cap="none" strike="noStrike">
                <a:solidFill>
                  <a:srgbClr val="063C64"/>
                </a:solidFill>
                <a:latin typeface="Times New Roman"/>
                <a:ea typeface="Times New Roman"/>
                <a:cs typeface="Times New Roman"/>
                <a:sym typeface="Times New Roman"/>
              </a:rPr>
              <a:t>Кучер Софія Сергіївна, </a:t>
            </a:r>
            <a:r>
              <a:rPr b="0" i="0" lang="uk-UA" sz="1800" u="none" cap="none" strike="noStrike">
                <a:solidFill>
                  <a:srgbClr val="3F3F3F"/>
                </a:solidFill>
                <a:latin typeface="Times New Roman"/>
                <a:ea typeface="Times New Roman"/>
                <a:cs typeface="Times New Roman"/>
                <a:sym typeface="Times New Roman"/>
              </a:rPr>
              <a:t>06.08.2008р.н., нагороджено дипломом переможця на шкільному рівні у Всеукраїнській грі “Соняшник”; нагороджено  сертифікатом призера  Міжнародного природничого інтерактивного конкурсу “Колосок осінній”; нагороджено бронзовим сертифікатом учасника Всеукраїнського конкурсу з анлійської мови “Гринвіч”.</a:t>
            </a:r>
            <a:endParaRPr/>
          </a:p>
        </p:txBody>
      </p:sp>
      <p:pic>
        <p:nvPicPr>
          <p:cNvPr id="186" name="Shape 186"/>
          <p:cNvPicPr preferRelativeResize="0"/>
          <p:nvPr/>
        </p:nvPicPr>
        <p:blipFill rotWithShape="1">
          <a:blip r:embed="rId4">
            <a:alphaModFix/>
          </a:blip>
          <a:srcRect b="0" l="0" r="0" t="0"/>
          <a:stretch/>
        </p:blipFill>
        <p:spPr>
          <a:xfrm>
            <a:off x="277012" y="960100"/>
            <a:ext cx="1198644" cy="1485900"/>
          </a:xfrm>
          <a:prstGeom prst="rect">
            <a:avLst/>
          </a:prstGeom>
          <a:noFill/>
          <a:ln>
            <a:noFill/>
          </a:ln>
        </p:spPr>
      </p:pic>
      <p:pic>
        <p:nvPicPr>
          <p:cNvPr id="187" name="Shape 187"/>
          <p:cNvPicPr preferRelativeResize="0"/>
          <p:nvPr/>
        </p:nvPicPr>
        <p:blipFill rotWithShape="1">
          <a:blip r:embed="rId5">
            <a:alphaModFix/>
          </a:blip>
          <a:srcRect b="0" l="6356" r="0" t="0"/>
          <a:stretch/>
        </p:blipFill>
        <p:spPr>
          <a:xfrm>
            <a:off x="298272" y="4437112"/>
            <a:ext cx="1177384" cy="16192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sp>
        <p:nvSpPr>
          <p:cNvPr id="193" name="Shape 193"/>
          <p:cNvSpPr txBox="1"/>
          <p:nvPr>
            <p:ph type="title"/>
          </p:nvPr>
        </p:nvSpPr>
        <p:spPr>
          <a:xfrm>
            <a:off x="2081449" y="188640"/>
            <a:ext cx="6512511" cy="114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Font typeface="Calibri"/>
              <a:buNone/>
            </a:pPr>
            <a:r>
              <a:rPr b="1" i="1" lang="uk-UA" sz="4400" u="none" cap="none" strike="noStrike">
                <a:solidFill>
                  <a:srgbClr val="063C64"/>
                </a:solidFill>
                <a:latin typeface="Times New Roman"/>
                <a:ea typeface="Times New Roman"/>
                <a:cs typeface="Times New Roman"/>
                <a:sym typeface="Times New Roman"/>
              </a:rPr>
              <a:t>Дигас Олена Іванівна</a:t>
            </a:r>
            <a:endParaRPr/>
          </a:p>
        </p:txBody>
      </p:sp>
      <p:sp>
        <p:nvSpPr>
          <p:cNvPr id="194" name="Shape 194"/>
          <p:cNvSpPr txBox="1"/>
          <p:nvPr>
            <p:ph idx="1" type="body"/>
          </p:nvPr>
        </p:nvSpPr>
        <p:spPr>
          <a:xfrm>
            <a:off x="2339751" y="1268760"/>
            <a:ext cx="6171099" cy="1720312"/>
          </a:xfrm>
          <a:prstGeom prst="rect">
            <a:avLst/>
          </a:prstGeom>
          <a:noFill/>
          <a:ln>
            <a:noFill/>
          </a:ln>
        </p:spPr>
        <p:txBody>
          <a:bodyPr anchorCtr="0" anchor="t" bIns="91425" lIns="91425" spcFirstLastPara="1" rIns="91425" wrap="square" tIns="91425">
            <a:noAutofit/>
          </a:bodyPr>
          <a:lstStyle/>
          <a:p>
            <a:pPr indent="63500" lvl="0" marL="342900" marR="0" rtl="0" algn="just">
              <a:lnSpc>
                <a:spcPct val="100000"/>
              </a:lnSpc>
              <a:spcBef>
                <a:spcPts val="0"/>
              </a:spcBef>
              <a:spcAft>
                <a:spcPts val="0"/>
              </a:spcAft>
              <a:buClr>
                <a:schemeClr val="dk1"/>
              </a:buClr>
              <a:buFont typeface="Arial"/>
              <a:buNone/>
            </a:pPr>
            <a:r>
              <a:t/>
            </a:r>
            <a:endParaRPr b="0" i="0" sz="1400" u="none" cap="none" strike="noStrike">
              <a:solidFill>
                <a:srgbClr val="000000"/>
              </a:solidFill>
              <a:latin typeface="Trebuchet MS"/>
              <a:ea typeface="Trebuchet MS"/>
              <a:cs typeface="Trebuchet MS"/>
              <a:sym typeface="Trebuchet MS"/>
            </a:endParaRPr>
          </a:p>
          <a:p>
            <a:pPr indent="63500" lvl="0" marL="342900" marR="0" rtl="0" algn="just">
              <a:lnSpc>
                <a:spcPct val="100000"/>
              </a:lnSpc>
              <a:spcBef>
                <a:spcPts val="0"/>
              </a:spcBef>
              <a:spcAft>
                <a:spcPts val="0"/>
              </a:spcAft>
              <a:buClr>
                <a:schemeClr val="dk1"/>
              </a:buClr>
              <a:buFont typeface="Arial"/>
              <a:buNone/>
            </a:pPr>
            <a:r>
              <a:rPr b="1" i="1" lang="uk-UA" sz="1800" u="none" cap="none" strike="noStrike">
                <a:solidFill>
                  <a:srgbClr val="063C64"/>
                </a:solidFill>
                <a:latin typeface="Times New Roman"/>
                <a:ea typeface="Times New Roman"/>
                <a:cs typeface="Times New Roman"/>
                <a:sym typeface="Times New Roman"/>
              </a:rPr>
              <a:t>Самуйленко Артем Сергійович, </a:t>
            </a:r>
            <a:r>
              <a:rPr b="0" i="0" lang="uk-UA" sz="1800" u="none" cap="none" strike="noStrike">
                <a:solidFill>
                  <a:schemeClr val="dk1"/>
                </a:solidFill>
                <a:latin typeface="Times New Roman"/>
                <a:ea typeface="Times New Roman"/>
                <a:cs typeface="Times New Roman"/>
                <a:sym typeface="Times New Roman"/>
              </a:rPr>
              <a:t>04.02.2008р.н., нагороджено  “Золотий сертифікат” у Всеукраїнському конкурсі з англійської мови “Гринвіч”, призер Міжнародного природничого інтерактивного конкурсу “Золотий колосок”.</a:t>
            </a:r>
            <a:endParaRPr/>
          </a:p>
          <a:p>
            <a:pPr indent="0" lvl="0" marL="0" marR="0" rtl="0" algn="just">
              <a:lnSpc>
                <a:spcPct val="100000"/>
              </a:lnSpc>
              <a:spcBef>
                <a:spcPts val="0"/>
              </a:spcBef>
              <a:spcAft>
                <a:spcPts val="0"/>
              </a:spcAft>
              <a:buClr>
                <a:schemeClr val="dk1"/>
              </a:buClr>
              <a:buFont typeface="Arial"/>
              <a:buNone/>
            </a:pPr>
            <a:r>
              <a:t/>
            </a:r>
            <a:endParaRPr b="0" i="0" sz="1400" u="none" cap="none" strike="noStrike">
              <a:solidFill>
                <a:srgbClr val="000000"/>
              </a:solidFill>
              <a:latin typeface="Trebuchet MS"/>
              <a:ea typeface="Trebuchet MS"/>
              <a:cs typeface="Trebuchet MS"/>
              <a:sym typeface="Trebuchet MS"/>
            </a:endParaRPr>
          </a:p>
          <a:p>
            <a:pPr indent="0" lvl="0" marL="0" marR="0" rtl="0" algn="just">
              <a:lnSpc>
                <a:spcPct val="100000"/>
              </a:lnSpc>
              <a:spcBef>
                <a:spcPts val="0"/>
              </a:spcBef>
              <a:spcAft>
                <a:spcPts val="0"/>
              </a:spcAft>
              <a:buClr>
                <a:schemeClr val="dk1"/>
              </a:buClr>
              <a:buFont typeface="Arial"/>
              <a:buNone/>
            </a:pPr>
            <a:r>
              <a:t/>
            </a:r>
            <a:endParaRPr b="0" i="0" sz="1400" u="none" cap="none" strike="noStrike">
              <a:solidFill>
                <a:srgbClr val="000000"/>
              </a:solidFill>
              <a:latin typeface="Trebuchet MS"/>
              <a:ea typeface="Trebuchet MS"/>
              <a:cs typeface="Trebuchet MS"/>
              <a:sym typeface="Trebuchet MS"/>
            </a:endParaRPr>
          </a:p>
          <a:p>
            <a:pPr indent="0" lvl="0" marL="0" marR="0" rtl="0" algn="just">
              <a:lnSpc>
                <a:spcPct val="100000"/>
              </a:lnSpc>
              <a:spcBef>
                <a:spcPts val="0"/>
              </a:spcBef>
              <a:spcAft>
                <a:spcPts val="0"/>
              </a:spcAft>
              <a:buClr>
                <a:schemeClr val="dk1"/>
              </a:buClr>
              <a:buFont typeface="Arial"/>
              <a:buNone/>
            </a:pPr>
            <a:r>
              <a:t/>
            </a:r>
            <a:endParaRPr b="0" i="0" sz="1400" u="none" cap="none" strike="noStrike">
              <a:solidFill>
                <a:srgbClr val="000000"/>
              </a:solidFill>
              <a:latin typeface="Trebuchet MS"/>
              <a:ea typeface="Trebuchet MS"/>
              <a:cs typeface="Trebuchet MS"/>
              <a:sym typeface="Trebuchet MS"/>
            </a:endParaRPr>
          </a:p>
          <a:p>
            <a:pPr indent="0" lvl="0" marL="0" marR="0" rtl="0" algn="just">
              <a:lnSpc>
                <a:spcPct val="100000"/>
              </a:lnSpc>
              <a:spcBef>
                <a:spcPts val="0"/>
              </a:spcBef>
              <a:spcAft>
                <a:spcPts val="0"/>
              </a:spcAft>
              <a:buClr>
                <a:schemeClr val="dk1"/>
              </a:buClr>
              <a:buFont typeface="Arial"/>
              <a:buNone/>
            </a:pPr>
            <a:r>
              <a:t/>
            </a:r>
            <a:endParaRPr b="0" i="0" sz="1400" u="none" cap="none" strike="noStrike">
              <a:solidFill>
                <a:srgbClr val="000000"/>
              </a:solidFill>
              <a:latin typeface="Trebuchet MS"/>
              <a:ea typeface="Trebuchet MS"/>
              <a:cs typeface="Trebuchet MS"/>
              <a:sym typeface="Trebuchet MS"/>
            </a:endParaRPr>
          </a:p>
          <a:p>
            <a:pPr indent="0" lvl="0" marL="0" marR="0" rtl="0" algn="just">
              <a:lnSpc>
                <a:spcPct val="100000"/>
              </a:lnSpc>
              <a:spcBef>
                <a:spcPts val="0"/>
              </a:spcBef>
              <a:spcAft>
                <a:spcPts val="0"/>
              </a:spcAft>
              <a:buClr>
                <a:schemeClr val="dk1"/>
              </a:buClr>
              <a:buFont typeface="Arial"/>
              <a:buNone/>
            </a:pPr>
            <a:r>
              <a:t/>
            </a:r>
            <a:endParaRPr b="0" i="0" sz="1400" u="none" cap="none" strike="noStrike">
              <a:solidFill>
                <a:srgbClr val="000000"/>
              </a:solidFill>
              <a:latin typeface="Trebuchet MS"/>
              <a:ea typeface="Trebuchet MS"/>
              <a:cs typeface="Trebuchet MS"/>
              <a:sym typeface="Trebuchet MS"/>
            </a:endParaRPr>
          </a:p>
          <a:p>
            <a:pPr indent="0" lvl="0" marL="0" marR="0" rtl="0" algn="just">
              <a:lnSpc>
                <a:spcPct val="100000"/>
              </a:lnSpc>
              <a:spcBef>
                <a:spcPts val="0"/>
              </a:spcBef>
              <a:spcAft>
                <a:spcPts val="0"/>
              </a:spcAft>
              <a:buClr>
                <a:schemeClr val="dk1"/>
              </a:buClr>
              <a:buFont typeface="Arial"/>
              <a:buNone/>
            </a:pPr>
            <a:r>
              <a:t/>
            </a:r>
            <a:endParaRPr b="0" i="0" sz="1400" u="none" cap="none" strike="noStrike">
              <a:solidFill>
                <a:srgbClr val="000000"/>
              </a:solidFill>
              <a:latin typeface="Trebuchet MS"/>
              <a:ea typeface="Trebuchet MS"/>
              <a:cs typeface="Trebuchet MS"/>
              <a:sym typeface="Trebuchet MS"/>
            </a:endParaRPr>
          </a:p>
          <a:p>
            <a:pPr indent="63500" lvl="0" marL="342900" marR="0" rtl="0" algn="just">
              <a:lnSpc>
                <a:spcPct val="100000"/>
              </a:lnSpc>
              <a:spcBef>
                <a:spcPts val="0"/>
              </a:spcBef>
              <a:spcAft>
                <a:spcPts val="0"/>
              </a:spcAft>
              <a:buClr>
                <a:schemeClr val="dk1"/>
              </a:buClr>
              <a:buFont typeface="Arial"/>
              <a:buNone/>
            </a:pPr>
            <a:r>
              <a:t/>
            </a:r>
            <a:endParaRPr b="0" i="0" sz="1400" u="none" cap="none" strike="noStrike">
              <a:solidFill>
                <a:srgbClr val="000000"/>
              </a:solidFill>
              <a:latin typeface="Trebuchet MS"/>
              <a:ea typeface="Trebuchet MS"/>
              <a:cs typeface="Trebuchet MS"/>
              <a:sym typeface="Trebuchet MS"/>
            </a:endParaRPr>
          </a:p>
        </p:txBody>
      </p:sp>
      <p:pic>
        <p:nvPicPr>
          <p:cNvPr id="195" name="Shape 195"/>
          <p:cNvPicPr preferRelativeResize="0"/>
          <p:nvPr/>
        </p:nvPicPr>
        <p:blipFill rotWithShape="1">
          <a:blip r:embed="rId3">
            <a:alphaModFix/>
          </a:blip>
          <a:srcRect b="0" l="10707" r="14105" t="0"/>
          <a:stretch/>
        </p:blipFill>
        <p:spPr>
          <a:xfrm>
            <a:off x="668324" y="3933056"/>
            <a:ext cx="1599420" cy="1728192"/>
          </a:xfrm>
          <a:prstGeom prst="rect">
            <a:avLst/>
          </a:prstGeom>
          <a:noFill/>
          <a:ln>
            <a:noFill/>
          </a:ln>
        </p:spPr>
      </p:pic>
      <p:pic>
        <p:nvPicPr>
          <p:cNvPr id="196" name="Shape 196"/>
          <p:cNvPicPr preferRelativeResize="0"/>
          <p:nvPr/>
        </p:nvPicPr>
        <p:blipFill rotWithShape="1">
          <a:blip r:embed="rId4">
            <a:alphaModFix/>
          </a:blip>
          <a:srcRect b="0" l="0" r="0" t="0"/>
          <a:stretch/>
        </p:blipFill>
        <p:spPr>
          <a:xfrm>
            <a:off x="668324" y="1268760"/>
            <a:ext cx="1527412" cy="1872208"/>
          </a:xfrm>
          <a:prstGeom prst="rect">
            <a:avLst/>
          </a:prstGeom>
          <a:noFill/>
          <a:ln>
            <a:noFill/>
          </a:ln>
        </p:spPr>
      </p:pic>
      <p:sp>
        <p:nvSpPr>
          <p:cNvPr id="197" name="Shape 197"/>
          <p:cNvSpPr/>
          <p:nvPr/>
        </p:nvSpPr>
        <p:spPr>
          <a:xfrm>
            <a:off x="2843808" y="3861048"/>
            <a:ext cx="5760640" cy="147732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63C64"/>
              </a:buClr>
              <a:buFont typeface="Times New Roman"/>
              <a:buNone/>
            </a:pPr>
            <a:r>
              <a:rPr b="1" i="1" lang="uk-UA" sz="1800" u="none" cap="none" strike="noStrike">
                <a:solidFill>
                  <a:srgbClr val="063C64"/>
                </a:solidFill>
                <a:latin typeface="Times New Roman"/>
                <a:ea typeface="Times New Roman"/>
                <a:cs typeface="Times New Roman"/>
                <a:sym typeface="Times New Roman"/>
              </a:rPr>
              <a:t> Лактін Олександр Олександрович, </a:t>
            </a:r>
            <a:r>
              <a:rPr b="0" i="0" lang="uk-UA" sz="1800" u="none" cap="none" strike="noStrike">
                <a:solidFill>
                  <a:srgbClr val="000000"/>
                </a:solidFill>
                <a:latin typeface="Times New Roman"/>
                <a:ea typeface="Times New Roman"/>
                <a:cs typeface="Times New Roman"/>
                <a:sym typeface="Times New Roman"/>
              </a:rPr>
              <a:t>22.10.2007р.н.,            нагороджено   “Срібний сертифікат” у Всеукраїнському конкурсі з англійської мови “Гринвіч”, призер Міжнародного природничого інтерактивного конкурсу “Золотий колосок”.</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sp>
        <p:nvSpPr>
          <p:cNvPr id="203" name="Shape 203"/>
          <p:cNvSpPr txBox="1"/>
          <p:nvPr>
            <p:ph type="title"/>
          </p:nvPr>
        </p:nvSpPr>
        <p:spPr>
          <a:xfrm>
            <a:off x="1547664" y="29829"/>
            <a:ext cx="7232338" cy="114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Font typeface="Calibri"/>
              <a:buNone/>
            </a:pPr>
            <a:r>
              <a:rPr b="1" i="1" lang="uk-UA" sz="4400" u="none" cap="none" strike="noStrike">
                <a:solidFill>
                  <a:srgbClr val="063C64"/>
                </a:solidFill>
                <a:latin typeface="Times New Roman"/>
                <a:ea typeface="Times New Roman"/>
                <a:cs typeface="Times New Roman"/>
                <a:sym typeface="Times New Roman"/>
              </a:rPr>
              <a:t>Свистун Майя Йосипівна</a:t>
            </a:r>
            <a:endParaRPr/>
          </a:p>
        </p:txBody>
      </p:sp>
      <p:sp>
        <p:nvSpPr>
          <p:cNvPr id="204" name="Shape 204"/>
          <p:cNvSpPr txBox="1"/>
          <p:nvPr>
            <p:ph idx="1" type="body"/>
          </p:nvPr>
        </p:nvSpPr>
        <p:spPr>
          <a:xfrm>
            <a:off x="2267744" y="1356708"/>
            <a:ext cx="6400800" cy="1424766"/>
          </a:xfrm>
          <a:prstGeom prst="rect">
            <a:avLst/>
          </a:prstGeom>
          <a:noFill/>
          <a:ln>
            <a:noFill/>
          </a:ln>
        </p:spPr>
        <p:txBody>
          <a:bodyPr anchorCtr="0" anchor="t" bIns="91425" lIns="91425" spcFirstLastPara="1" rIns="91425" wrap="square" tIns="91425">
            <a:noAutofit/>
          </a:bodyPr>
          <a:lstStyle/>
          <a:p>
            <a:pPr indent="63500" lvl="0" marL="342900" marR="0" rtl="0" algn="just">
              <a:lnSpc>
                <a:spcPct val="100000"/>
              </a:lnSpc>
              <a:spcBef>
                <a:spcPts val="0"/>
              </a:spcBef>
              <a:spcAft>
                <a:spcPts val="0"/>
              </a:spcAft>
              <a:buClr>
                <a:schemeClr val="dk1"/>
              </a:buClr>
              <a:buFont typeface="Arial"/>
              <a:buNone/>
            </a:pPr>
            <a:r>
              <a:rPr b="1" i="1" lang="uk-UA" sz="1800" u="none" cap="none" strike="noStrike">
                <a:solidFill>
                  <a:srgbClr val="063C64"/>
                </a:solidFill>
                <a:latin typeface="Times New Roman"/>
                <a:ea typeface="Times New Roman"/>
                <a:cs typeface="Times New Roman"/>
                <a:sym typeface="Times New Roman"/>
              </a:rPr>
              <a:t>Кузнєцова Марія Денисівна, </a:t>
            </a:r>
            <a:r>
              <a:rPr b="0" i="0" lang="uk-UA" sz="1800" u="none" cap="none" strike="noStrike">
                <a:solidFill>
                  <a:srgbClr val="3F3F3F"/>
                </a:solidFill>
                <a:latin typeface="Times New Roman"/>
                <a:ea typeface="Times New Roman"/>
                <a:cs typeface="Times New Roman"/>
                <a:sym typeface="Times New Roman"/>
              </a:rPr>
              <a:t>01.01.2008р.н., нагороджена дипломом “Всеукраїнський фестиваль- конкурс мистецтв”, грамота “Гран - Прі” третього міського конкурсу художнього слова та акторської майстерності “Театральна молодь літературного міста” у  номінації “Власний твір”.</a:t>
            </a:r>
            <a:endParaRPr/>
          </a:p>
          <a:p>
            <a:pPr indent="63500" lvl="0" marL="342900" marR="0" rtl="0" algn="l">
              <a:lnSpc>
                <a:spcPct val="100000"/>
              </a:lnSpc>
              <a:spcBef>
                <a:spcPts val="0"/>
              </a:spcBef>
              <a:spcAft>
                <a:spcPts val="0"/>
              </a:spcAft>
              <a:buClr>
                <a:schemeClr val="dk1"/>
              </a:buClr>
              <a:buFont typeface="Arial"/>
              <a:buNone/>
            </a:pPr>
            <a:r>
              <a:t/>
            </a:r>
            <a:endParaRPr b="0" i="0" sz="1400" u="none" cap="none" strike="noStrike">
              <a:solidFill>
                <a:srgbClr val="3F3F3F"/>
              </a:solidFill>
              <a:latin typeface="Trebuchet MS"/>
              <a:ea typeface="Trebuchet MS"/>
              <a:cs typeface="Trebuchet MS"/>
              <a:sym typeface="Trebuchet MS"/>
            </a:endParaRPr>
          </a:p>
          <a:p>
            <a:pPr indent="63500" lvl="0" marL="342900" marR="0" rtl="0" algn="l">
              <a:lnSpc>
                <a:spcPct val="100000"/>
              </a:lnSpc>
              <a:spcBef>
                <a:spcPts val="0"/>
              </a:spcBef>
              <a:spcAft>
                <a:spcPts val="0"/>
              </a:spcAft>
              <a:buClr>
                <a:schemeClr val="dk1"/>
              </a:buClr>
              <a:buFont typeface="Arial"/>
              <a:buNone/>
            </a:pPr>
            <a:r>
              <a:t/>
            </a:r>
            <a:endParaRPr b="0" i="0" sz="1400" u="none" cap="none" strike="noStrike">
              <a:solidFill>
                <a:srgbClr val="3F3F3F"/>
              </a:solidFill>
              <a:latin typeface="Trebuchet MS"/>
              <a:ea typeface="Trebuchet MS"/>
              <a:cs typeface="Trebuchet MS"/>
              <a:sym typeface="Trebuchet MS"/>
            </a:endParaRPr>
          </a:p>
          <a:p>
            <a:pPr indent="63500" lvl="0" marL="342900" marR="0" rtl="0" algn="l">
              <a:lnSpc>
                <a:spcPct val="100000"/>
              </a:lnSpc>
              <a:spcBef>
                <a:spcPts val="0"/>
              </a:spcBef>
              <a:spcAft>
                <a:spcPts val="0"/>
              </a:spcAft>
              <a:buClr>
                <a:schemeClr val="dk1"/>
              </a:buClr>
              <a:buFont typeface="Arial"/>
              <a:buNone/>
            </a:pPr>
            <a:r>
              <a:t/>
            </a:r>
            <a:endParaRPr b="0" i="0" sz="1400" u="none" cap="none" strike="noStrike">
              <a:solidFill>
                <a:srgbClr val="3F3F3F"/>
              </a:solidFill>
              <a:latin typeface="Trebuchet MS"/>
              <a:ea typeface="Trebuchet MS"/>
              <a:cs typeface="Trebuchet MS"/>
              <a:sym typeface="Trebuchet MS"/>
            </a:endParaRPr>
          </a:p>
          <a:p>
            <a:pPr indent="63500" lvl="0" marL="342900" marR="0" rtl="0" algn="l">
              <a:lnSpc>
                <a:spcPct val="100000"/>
              </a:lnSpc>
              <a:spcBef>
                <a:spcPts val="0"/>
              </a:spcBef>
              <a:spcAft>
                <a:spcPts val="0"/>
              </a:spcAft>
              <a:buClr>
                <a:schemeClr val="dk1"/>
              </a:buClr>
              <a:buFont typeface="Arial"/>
              <a:buNone/>
            </a:pPr>
            <a:r>
              <a:t/>
            </a:r>
            <a:endParaRPr b="0" i="0" sz="1400" u="none" cap="none" strike="noStrike">
              <a:solidFill>
                <a:srgbClr val="3F3F3F"/>
              </a:solidFill>
              <a:latin typeface="Trebuchet MS"/>
              <a:ea typeface="Trebuchet MS"/>
              <a:cs typeface="Trebuchet MS"/>
              <a:sym typeface="Trebuchet MS"/>
            </a:endParaRPr>
          </a:p>
          <a:p>
            <a:pPr indent="63500" lvl="0" marL="342900" marR="0" rtl="0" algn="l">
              <a:lnSpc>
                <a:spcPct val="100000"/>
              </a:lnSpc>
              <a:spcBef>
                <a:spcPts val="0"/>
              </a:spcBef>
              <a:spcAft>
                <a:spcPts val="0"/>
              </a:spcAft>
              <a:buClr>
                <a:schemeClr val="dk1"/>
              </a:buClr>
              <a:buFont typeface="Arial"/>
              <a:buNone/>
            </a:pPr>
            <a:r>
              <a:t/>
            </a:r>
            <a:endParaRPr b="0" i="0" sz="1400" u="none" cap="none" strike="noStrike">
              <a:solidFill>
                <a:srgbClr val="3F3F3F"/>
              </a:solidFill>
              <a:latin typeface="Trebuchet MS"/>
              <a:ea typeface="Trebuchet MS"/>
              <a:cs typeface="Trebuchet MS"/>
              <a:sym typeface="Trebuchet MS"/>
            </a:endParaRPr>
          </a:p>
          <a:p>
            <a:pPr indent="63500" lvl="0" marL="342900" marR="0" rtl="0" algn="l">
              <a:lnSpc>
                <a:spcPct val="100000"/>
              </a:lnSpc>
              <a:spcBef>
                <a:spcPts val="0"/>
              </a:spcBef>
              <a:spcAft>
                <a:spcPts val="0"/>
              </a:spcAft>
              <a:buClr>
                <a:schemeClr val="dk1"/>
              </a:buClr>
              <a:buFont typeface="Arial"/>
              <a:buNone/>
            </a:pPr>
            <a:r>
              <a:t/>
            </a:r>
            <a:endParaRPr b="0" i="0" sz="1400" u="none" cap="none" strike="noStrike">
              <a:solidFill>
                <a:srgbClr val="3F3F3F"/>
              </a:solidFill>
              <a:latin typeface="Trebuchet MS"/>
              <a:ea typeface="Trebuchet MS"/>
              <a:cs typeface="Trebuchet MS"/>
              <a:sym typeface="Trebuchet MS"/>
            </a:endParaRPr>
          </a:p>
          <a:p>
            <a:pPr indent="63500" lvl="0" marL="342900" marR="0" rtl="0" algn="just">
              <a:lnSpc>
                <a:spcPct val="100000"/>
              </a:lnSpc>
              <a:spcBef>
                <a:spcPts val="0"/>
              </a:spcBef>
              <a:spcAft>
                <a:spcPts val="0"/>
              </a:spcAft>
              <a:buClr>
                <a:schemeClr val="dk1"/>
              </a:buClr>
              <a:buFont typeface="Arial"/>
              <a:buNone/>
            </a:pPr>
            <a:r>
              <a:rPr b="1" i="1" lang="uk-UA" sz="1800" u="none" cap="none" strike="noStrike">
                <a:solidFill>
                  <a:srgbClr val="063C64"/>
                </a:solidFill>
                <a:latin typeface="Times New Roman"/>
                <a:ea typeface="Times New Roman"/>
                <a:cs typeface="Times New Roman"/>
                <a:sym typeface="Times New Roman"/>
              </a:rPr>
              <a:t>Мельник Анна Ігорівна</a:t>
            </a:r>
            <a:r>
              <a:rPr b="1" i="1" lang="uk-UA" sz="1800" u="none" cap="none" strike="noStrike">
                <a:solidFill>
                  <a:srgbClr val="3F3F3F"/>
                </a:solidFill>
                <a:latin typeface="Times New Roman"/>
                <a:ea typeface="Times New Roman"/>
                <a:cs typeface="Times New Roman"/>
                <a:sym typeface="Times New Roman"/>
              </a:rPr>
              <a:t>, </a:t>
            </a:r>
            <a:r>
              <a:rPr b="0" i="0" lang="uk-UA" sz="1800" u="none" cap="none" strike="noStrike">
                <a:solidFill>
                  <a:srgbClr val="3F3F3F"/>
                </a:solidFill>
                <a:latin typeface="Times New Roman"/>
                <a:ea typeface="Times New Roman"/>
                <a:cs typeface="Times New Roman"/>
                <a:sym typeface="Times New Roman"/>
              </a:rPr>
              <a:t>12.10.2007р.н., нагороджена  дипломом  Всеукраїнський фестиваль - конкурс “Сходинки до майстерності” за досягнуті успіхи та високу виконавську майстерність.</a:t>
            </a:r>
            <a:endParaRPr/>
          </a:p>
          <a:p>
            <a:pPr indent="63500" lvl="0" marL="342900" marR="0" rtl="0" algn="l">
              <a:lnSpc>
                <a:spcPct val="100000"/>
              </a:lnSpc>
              <a:spcBef>
                <a:spcPts val="0"/>
              </a:spcBef>
              <a:spcAft>
                <a:spcPts val="0"/>
              </a:spcAft>
              <a:buClr>
                <a:schemeClr val="dk1"/>
              </a:buClr>
              <a:buFont typeface="Arial"/>
              <a:buNone/>
            </a:pPr>
            <a:r>
              <a:t/>
            </a:r>
            <a:endParaRPr b="0" i="0" sz="1400" u="none" cap="none" strike="noStrike">
              <a:solidFill>
                <a:srgbClr val="3F3F3F"/>
              </a:solidFill>
              <a:latin typeface="Trebuchet MS"/>
              <a:ea typeface="Trebuchet MS"/>
              <a:cs typeface="Trebuchet MS"/>
              <a:sym typeface="Trebuchet MS"/>
            </a:endParaRPr>
          </a:p>
          <a:p>
            <a:pPr indent="63500" lvl="0" marL="342900" marR="0" rtl="0" algn="l">
              <a:lnSpc>
                <a:spcPct val="100000"/>
              </a:lnSpc>
              <a:spcBef>
                <a:spcPts val="0"/>
              </a:spcBef>
              <a:spcAft>
                <a:spcPts val="0"/>
              </a:spcAft>
              <a:buClr>
                <a:schemeClr val="dk1"/>
              </a:buClr>
              <a:buFont typeface="Arial"/>
              <a:buNone/>
            </a:pPr>
            <a:r>
              <a:t/>
            </a:r>
            <a:endParaRPr b="0" i="0" sz="1400" u="none" cap="none" strike="noStrike">
              <a:solidFill>
                <a:srgbClr val="3F3F3F"/>
              </a:solidFill>
              <a:latin typeface="Trebuchet MS"/>
              <a:ea typeface="Trebuchet MS"/>
              <a:cs typeface="Trebuchet MS"/>
              <a:sym typeface="Trebuchet MS"/>
            </a:endParaRPr>
          </a:p>
        </p:txBody>
      </p:sp>
      <p:pic>
        <p:nvPicPr>
          <p:cNvPr id="205" name="Shape 205"/>
          <p:cNvPicPr preferRelativeResize="0"/>
          <p:nvPr/>
        </p:nvPicPr>
        <p:blipFill rotWithShape="1">
          <a:blip r:embed="rId3">
            <a:alphaModFix/>
          </a:blip>
          <a:srcRect b="0" l="0" r="0" t="0"/>
          <a:stretch/>
        </p:blipFill>
        <p:spPr>
          <a:xfrm>
            <a:off x="755576" y="1196752"/>
            <a:ext cx="1713177" cy="1800746"/>
          </a:xfrm>
          <a:prstGeom prst="rect">
            <a:avLst/>
          </a:prstGeom>
          <a:noFill/>
          <a:ln>
            <a:noFill/>
          </a:ln>
        </p:spPr>
      </p:pic>
      <p:pic>
        <p:nvPicPr>
          <p:cNvPr id="206" name="Shape 206"/>
          <p:cNvPicPr preferRelativeResize="0"/>
          <p:nvPr/>
        </p:nvPicPr>
        <p:blipFill rotWithShape="1">
          <a:blip r:embed="rId4">
            <a:alphaModFix/>
          </a:blip>
          <a:srcRect b="0" l="0" r="0" t="0"/>
          <a:stretch/>
        </p:blipFill>
        <p:spPr>
          <a:xfrm>
            <a:off x="504725" y="3789040"/>
            <a:ext cx="1947251" cy="170665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sp>
        <p:nvSpPr>
          <p:cNvPr id="211" name="Shape 211"/>
          <p:cNvSpPr txBox="1"/>
          <p:nvPr>
            <p:ph type="title"/>
          </p:nvPr>
        </p:nvSpPr>
        <p:spPr>
          <a:xfrm>
            <a:off x="0" y="-99392"/>
            <a:ext cx="9143999" cy="114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Font typeface="Calibri"/>
              <a:buNone/>
            </a:pPr>
            <a:r>
              <a:rPr b="1" i="1" lang="uk-UA" sz="4400" u="none" cap="none" strike="noStrike">
                <a:solidFill>
                  <a:srgbClr val="063C64"/>
                </a:solidFill>
                <a:latin typeface="Times New Roman"/>
                <a:ea typeface="Times New Roman"/>
                <a:cs typeface="Times New Roman"/>
                <a:sym typeface="Times New Roman"/>
              </a:rPr>
              <a:t> Денисенко Світлана Олексіївна</a:t>
            </a:r>
            <a:endParaRPr/>
          </a:p>
        </p:txBody>
      </p:sp>
      <p:pic>
        <p:nvPicPr>
          <p:cNvPr id="212" name="Shape 212"/>
          <p:cNvPicPr preferRelativeResize="0"/>
          <p:nvPr/>
        </p:nvPicPr>
        <p:blipFill rotWithShape="1">
          <a:blip r:embed="rId3">
            <a:alphaModFix/>
          </a:blip>
          <a:srcRect b="0" l="0" r="0" t="0"/>
          <a:stretch/>
        </p:blipFill>
        <p:spPr>
          <a:xfrm>
            <a:off x="375357" y="757447"/>
            <a:ext cx="1228522" cy="1575237"/>
          </a:xfrm>
          <a:prstGeom prst="rect">
            <a:avLst/>
          </a:prstGeom>
          <a:noFill/>
          <a:ln>
            <a:noFill/>
          </a:ln>
        </p:spPr>
      </p:pic>
      <p:pic>
        <p:nvPicPr>
          <p:cNvPr id="213" name="Shape 213"/>
          <p:cNvPicPr preferRelativeResize="0"/>
          <p:nvPr/>
        </p:nvPicPr>
        <p:blipFill rotWithShape="1">
          <a:blip r:embed="rId4">
            <a:alphaModFix/>
          </a:blip>
          <a:srcRect b="0" l="0" r="0" t="0"/>
          <a:stretch/>
        </p:blipFill>
        <p:spPr>
          <a:xfrm>
            <a:off x="352971" y="2333915"/>
            <a:ext cx="2442967" cy="2039125"/>
          </a:xfrm>
          <a:prstGeom prst="rect">
            <a:avLst/>
          </a:prstGeom>
          <a:noFill/>
          <a:ln>
            <a:noFill/>
          </a:ln>
        </p:spPr>
      </p:pic>
      <p:pic>
        <p:nvPicPr>
          <p:cNvPr id="214" name="Shape 214"/>
          <p:cNvPicPr preferRelativeResize="0"/>
          <p:nvPr/>
        </p:nvPicPr>
        <p:blipFill rotWithShape="1">
          <a:blip r:embed="rId5">
            <a:alphaModFix/>
          </a:blip>
          <a:srcRect b="0" l="0" r="0" t="0"/>
          <a:stretch/>
        </p:blipFill>
        <p:spPr>
          <a:xfrm>
            <a:off x="399032" y="4731916"/>
            <a:ext cx="2059475" cy="1527899"/>
          </a:xfrm>
          <a:prstGeom prst="rect">
            <a:avLst/>
          </a:prstGeom>
          <a:noFill/>
          <a:ln>
            <a:noFill/>
          </a:ln>
        </p:spPr>
      </p:pic>
      <p:sp>
        <p:nvSpPr>
          <p:cNvPr id="215" name="Shape 215"/>
          <p:cNvSpPr txBox="1"/>
          <p:nvPr/>
        </p:nvSpPr>
        <p:spPr>
          <a:xfrm flipH="1" rot="10800000">
            <a:off x="2110100" y="4253675"/>
            <a:ext cx="6693300" cy="45600"/>
          </a:xfrm>
          <a:prstGeom prst="rect">
            <a:avLst/>
          </a:prstGeom>
          <a:noFill/>
          <a:ln>
            <a:noFill/>
          </a:ln>
        </p:spPr>
        <p:txBody>
          <a:bodyPr anchorCtr="0" anchor="t" bIns="91425" lIns="91425" spcFirstLastPara="1" rIns="91425" wrap="square" tIns="91425">
            <a:noAutofit/>
          </a:bodyPr>
          <a:lstStyle/>
          <a:p>
            <a:pPr indent="63500" lvl="0" marL="342900" marR="0" rtl="0" algn="l">
              <a:lnSpc>
                <a:spcPct val="100000"/>
              </a:lnSpc>
              <a:spcBef>
                <a:spcPts val="0"/>
              </a:spcBef>
              <a:spcAft>
                <a:spcPts val="0"/>
              </a:spcAft>
              <a:buClr>
                <a:schemeClr val="dk1"/>
              </a:buClr>
              <a:buFont typeface="Arial"/>
              <a:buNone/>
            </a:pPr>
            <a:r>
              <a:t/>
            </a:r>
            <a:endParaRPr b="0" i="0" sz="1400" u="none" cap="none" strike="noStrike">
              <a:solidFill>
                <a:schemeClr val="dk1"/>
              </a:solidFill>
              <a:latin typeface="Calibri"/>
              <a:ea typeface="Calibri"/>
              <a:cs typeface="Calibri"/>
              <a:sym typeface="Calibri"/>
            </a:endParaRPr>
          </a:p>
        </p:txBody>
      </p:sp>
      <p:sp>
        <p:nvSpPr>
          <p:cNvPr id="216" name="Shape 216"/>
          <p:cNvSpPr txBox="1"/>
          <p:nvPr/>
        </p:nvSpPr>
        <p:spPr>
          <a:xfrm>
            <a:off x="1691680" y="935821"/>
            <a:ext cx="6121488" cy="654973"/>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Times New Roman"/>
              <a:buNone/>
            </a:pPr>
            <a:r>
              <a:rPr b="0" i="0" lang="uk-UA" sz="1800" u="none" cap="none" strike="noStrike">
                <a:solidFill>
                  <a:srgbClr val="000000"/>
                </a:solidFill>
                <a:latin typeface="Times New Roman"/>
                <a:ea typeface="Times New Roman"/>
                <a:cs typeface="Times New Roman"/>
                <a:sym typeface="Times New Roman"/>
              </a:rPr>
              <a:t>Юні футболісти,Павленко Максим та Діденко Артем,члени футбольної  команди школи.Переможці І туру змагань.</a:t>
            </a:r>
            <a:endParaRPr/>
          </a:p>
        </p:txBody>
      </p:sp>
      <p:sp>
        <p:nvSpPr>
          <p:cNvPr id="217" name="Shape 217"/>
          <p:cNvSpPr txBox="1"/>
          <p:nvPr/>
        </p:nvSpPr>
        <p:spPr>
          <a:xfrm>
            <a:off x="3014107" y="2201349"/>
            <a:ext cx="5616624" cy="2304256"/>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Font typeface="Times New Roman"/>
              <a:buNone/>
            </a:pPr>
            <a:r>
              <a:rPr b="0" i="0" lang="uk-UA" sz="1800" u="none" cap="none" strike="noStrike">
                <a:solidFill>
                  <a:srgbClr val="000000"/>
                </a:solidFill>
                <a:latin typeface="Times New Roman"/>
                <a:ea typeface="Times New Roman"/>
                <a:cs typeface="Times New Roman"/>
                <a:sym typeface="Times New Roman"/>
              </a:rPr>
              <a:t>Кареліна Крістіна-переможець шкільної </a:t>
            </a:r>
            <a:endParaRPr/>
          </a:p>
          <a:p>
            <a:pPr indent="0" lvl="0" marL="0" marR="0" rtl="0" algn="just">
              <a:lnSpc>
                <a:spcPct val="100000"/>
              </a:lnSpc>
              <a:spcBef>
                <a:spcPts val="0"/>
              </a:spcBef>
              <a:spcAft>
                <a:spcPts val="0"/>
              </a:spcAft>
              <a:buClr>
                <a:srgbClr val="000000"/>
              </a:buClr>
              <a:buFont typeface="Times New Roman"/>
              <a:buNone/>
            </a:pPr>
            <a:r>
              <a:rPr b="0" i="0" lang="uk-UA" sz="1800" u="none" cap="none" strike="noStrike">
                <a:solidFill>
                  <a:srgbClr val="000000"/>
                </a:solidFill>
                <a:latin typeface="Times New Roman"/>
                <a:ea typeface="Times New Roman"/>
                <a:cs typeface="Times New Roman"/>
                <a:sym typeface="Times New Roman"/>
              </a:rPr>
              <a:t>олімпіади з української мови імені П.Яцика( І місце); неодноразовий переможець(І місце)у міських,обласних музичних конкурсах у номінації”фортепіано”.</a:t>
            </a:r>
            <a:endParaRPr/>
          </a:p>
          <a:p>
            <a:pPr indent="0" lvl="0" marL="0" marR="0" rtl="0" algn="just">
              <a:lnSpc>
                <a:spcPct val="100000"/>
              </a:lnSpc>
              <a:spcBef>
                <a:spcPts val="0"/>
              </a:spcBef>
              <a:spcAft>
                <a:spcPts val="0"/>
              </a:spcAft>
              <a:buClr>
                <a:srgbClr val="000000"/>
              </a:buClr>
              <a:buFont typeface="Times New Roman"/>
              <a:buNone/>
            </a:pPr>
            <a:r>
              <a:rPr b="0" i="0" lang="uk-UA" sz="1800" u="none" cap="none" strike="noStrike">
                <a:solidFill>
                  <a:srgbClr val="000000"/>
                </a:solidFill>
                <a:latin typeface="Times New Roman"/>
                <a:ea typeface="Times New Roman"/>
                <a:cs typeface="Times New Roman"/>
                <a:sym typeface="Times New Roman"/>
              </a:rPr>
              <a:t>Дубченко Катерина, Беспалова Олександра, Петленко  Крістіна, Лагода Вероніка-нагороджені грамотами переможців (ІІ місце)у міських музичних конкурсах</a:t>
            </a:r>
            <a:endParaRPr/>
          </a:p>
          <a:p>
            <a:pPr indent="0" lvl="0" marL="0" marR="0" rtl="0" algn="just">
              <a:lnSpc>
                <a:spcPct val="100000"/>
              </a:lnSpc>
              <a:spcBef>
                <a:spcPts val="0"/>
              </a:spcBef>
              <a:spcAft>
                <a:spcPts val="0"/>
              </a:spcAft>
              <a:buClr>
                <a:srgbClr val="000000"/>
              </a:buClr>
              <a:buFont typeface="Times New Roman"/>
              <a:buNone/>
            </a:pPr>
            <a:r>
              <a:rPr b="0" i="0" lang="uk-UA" sz="1800" u="none" cap="none" strike="noStrike">
                <a:solidFill>
                  <a:srgbClr val="000000"/>
                </a:solidFill>
                <a:latin typeface="Times New Roman"/>
                <a:ea typeface="Times New Roman"/>
                <a:cs typeface="Times New Roman"/>
                <a:sym typeface="Times New Roman"/>
              </a:rPr>
              <a:t>номінація “вокал”,”фортепіано”.</a:t>
            </a:r>
            <a:endParaRPr/>
          </a:p>
        </p:txBody>
      </p:sp>
      <p:sp>
        <p:nvSpPr>
          <p:cNvPr id="218" name="Shape 218"/>
          <p:cNvSpPr txBox="1"/>
          <p:nvPr/>
        </p:nvSpPr>
        <p:spPr>
          <a:xfrm>
            <a:off x="2500839" y="4576636"/>
            <a:ext cx="6643161" cy="169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Times New Roman"/>
              <a:buNone/>
            </a:pPr>
            <a:r>
              <a:rPr b="0" i="0" lang="uk-UA" sz="1800" u="none" cap="none" strike="noStrike">
                <a:solidFill>
                  <a:srgbClr val="000000"/>
                </a:solidFill>
                <a:latin typeface="Times New Roman"/>
                <a:ea typeface="Times New Roman"/>
                <a:cs typeface="Times New Roman"/>
                <a:sym typeface="Times New Roman"/>
              </a:rPr>
              <a:t>Новікова Анжеліка,Петленко Крістіна,Соловйов Андрій нагороджені сертифікатами ”Золотий колосок” у 2014р., 2015р., 2016р..</a:t>
            </a:r>
            <a:endParaRPr/>
          </a:p>
          <a:p>
            <a:pPr indent="0" lvl="0" marL="0" marR="0" rtl="0" algn="l">
              <a:lnSpc>
                <a:spcPct val="100000"/>
              </a:lnSpc>
              <a:spcBef>
                <a:spcPts val="0"/>
              </a:spcBef>
              <a:spcAft>
                <a:spcPts val="0"/>
              </a:spcAft>
              <a:buClr>
                <a:schemeClr val="dk1"/>
              </a:buClr>
              <a:buFont typeface="Times New Roman"/>
              <a:buNone/>
            </a:pPr>
            <a:r>
              <a:rPr b="0" i="0" lang="uk-UA" sz="1800" u="none" cap="none" strike="noStrike">
                <a:solidFill>
                  <a:schemeClr val="dk1"/>
                </a:solidFill>
                <a:latin typeface="Times New Roman"/>
                <a:ea typeface="Times New Roman"/>
                <a:cs typeface="Times New Roman"/>
                <a:sym typeface="Times New Roman"/>
              </a:rPr>
              <a:t>Новікова Анжеліка-нагороджена золотим сертифікатом за участь у  Всеукраїнськомуконкурсі з англійської мови ”Грінвіч” Петленко Крістіна-нагороджена бронзовим сертифікатом за участь у Всеукраїнському конкурсі з англійської мови”Грінвіч”.</a:t>
            </a:r>
            <a:endParaRPr/>
          </a:p>
          <a:p>
            <a:pPr indent="0" lvl="0" marL="0" marR="0" rtl="0" algn="l">
              <a:lnSpc>
                <a:spcPct val="100000"/>
              </a:lnSpc>
              <a:spcBef>
                <a:spcPts val="0"/>
              </a:spcBef>
              <a:spcAft>
                <a:spcPts val="0"/>
              </a:spcAft>
              <a:buClr>
                <a:schemeClr val="dk1"/>
              </a:buClr>
              <a:buFont typeface="Arial"/>
              <a:buNone/>
            </a:pPr>
            <a:r>
              <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sp>
        <p:nvSpPr>
          <p:cNvPr id="223" name="Shape 223"/>
          <p:cNvSpPr txBox="1"/>
          <p:nvPr>
            <p:ph type="title"/>
          </p:nvPr>
        </p:nvSpPr>
        <p:spPr>
          <a:xfrm>
            <a:off x="971600" y="0"/>
            <a:ext cx="7480916" cy="90872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Font typeface="Calibri"/>
              <a:buNone/>
            </a:pPr>
            <a:r>
              <a:rPr b="1" i="1" lang="uk-UA" sz="4400" u="none" cap="none" strike="noStrike">
                <a:solidFill>
                  <a:srgbClr val="063C64"/>
                </a:solidFill>
                <a:latin typeface="Times New Roman"/>
                <a:ea typeface="Times New Roman"/>
                <a:cs typeface="Times New Roman"/>
                <a:sym typeface="Times New Roman"/>
              </a:rPr>
              <a:t>Галущенко Віра Антонівна</a:t>
            </a:r>
            <a:endParaRPr/>
          </a:p>
        </p:txBody>
      </p:sp>
      <p:sp>
        <p:nvSpPr>
          <p:cNvPr id="224" name="Shape 224"/>
          <p:cNvSpPr txBox="1"/>
          <p:nvPr>
            <p:ph idx="1" type="body"/>
          </p:nvPr>
        </p:nvSpPr>
        <p:spPr>
          <a:xfrm>
            <a:off x="1906574" y="908720"/>
            <a:ext cx="6913897" cy="1937206"/>
          </a:xfrm>
          <a:prstGeom prst="rect">
            <a:avLst/>
          </a:prstGeom>
          <a:noFill/>
          <a:ln>
            <a:noFill/>
          </a:ln>
        </p:spPr>
        <p:txBody>
          <a:bodyPr anchorCtr="0" anchor="t" bIns="91425" lIns="91425" spcFirstLastPara="1" rIns="91425" wrap="square" tIns="91425">
            <a:noAutofit/>
          </a:bodyPr>
          <a:lstStyle/>
          <a:p>
            <a:pPr indent="63500" lvl="0" marL="342900" marR="0" rtl="0" algn="just">
              <a:lnSpc>
                <a:spcPct val="100000"/>
              </a:lnSpc>
              <a:spcBef>
                <a:spcPts val="0"/>
              </a:spcBef>
              <a:spcAft>
                <a:spcPts val="0"/>
              </a:spcAft>
              <a:buClr>
                <a:schemeClr val="dk1"/>
              </a:buClr>
              <a:buFont typeface="Arial"/>
              <a:buNone/>
            </a:pPr>
            <a:r>
              <a:rPr b="1" i="1" lang="uk-UA" sz="1800" u="none" cap="none" strike="noStrike">
                <a:solidFill>
                  <a:srgbClr val="063C64"/>
                </a:solidFill>
                <a:latin typeface="Times New Roman"/>
                <a:ea typeface="Times New Roman"/>
                <a:cs typeface="Times New Roman"/>
                <a:sym typeface="Times New Roman"/>
              </a:rPr>
              <a:t>Єременко Ольга , </a:t>
            </a:r>
            <a:r>
              <a:rPr b="0" i="0" lang="uk-UA" sz="1800" u="none" cap="none" strike="noStrike">
                <a:solidFill>
                  <a:srgbClr val="3F3F3F"/>
                </a:solidFill>
                <a:latin typeface="Times New Roman"/>
                <a:ea typeface="Times New Roman"/>
                <a:cs typeface="Times New Roman"/>
                <a:sym typeface="Times New Roman"/>
              </a:rPr>
              <a:t>переможець шкільної олімпіади з математики(І   місце), першого етапу Міжнародного конкурсу знавців української мови імені Петра Яцика(ІІ місце), нагороджена Похвальним листом за досягнення     у навчанні, Лауреат І ступеня(скрипка) ІV Всеукраїнського   конкурсу ”Свято талантів”,переможець Всеукраїнських конкурсів “Кенгуру,”.Соняшник” (Диплом переможця), Грінвіч”(срібний сертифікат),”Колосок”(Золотий    колосок)</a:t>
            </a:r>
            <a:endParaRPr/>
          </a:p>
          <a:p>
            <a:pPr indent="63500" lvl="0" marL="342900" marR="0" rtl="0" algn="l">
              <a:lnSpc>
                <a:spcPct val="100000"/>
              </a:lnSpc>
              <a:spcBef>
                <a:spcPts val="0"/>
              </a:spcBef>
              <a:spcAft>
                <a:spcPts val="0"/>
              </a:spcAft>
              <a:buClr>
                <a:schemeClr val="dk1"/>
              </a:buClr>
              <a:buFont typeface="Arial"/>
              <a:buNone/>
            </a:pPr>
            <a:r>
              <a:rPr b="0" i="0" lang="uk-UA" sz="1800" u="none" cap="none" strike="noStrike">
                <a:solidFill>
                  <a:srgbClr val="3F3F3F"/>
                </a:solidFill>
                <a:latin typeface="Times New Roman"/>
                <a:ea typeface="Times New Roman"/>
                <a:cs typeface="Times New Roman"/>
                <a:sym typeface="Times New Roman"/>
              </a:rPr>
              <a:t>                                           </a:t>
            </a:r>
            <a:endParaRPr b="0" i="0" sz="1800" u="none" cap="none" strike="noStrike">
              <a:solidFill>
                <a:srgbClr val="3F3F3F"/>
              </a:solidFill>
              <a:latin typeface="Times New Roman"/>
              <a:ea typeface="Times New Roman"/>
              <a:cs typeface="Times New Roman"/>
              <a:sym typeface="Times New Roman"/>
            </a:endParaRPr>
          </a:p>
          <a:p>
            <a:pPr indent="63500" lvl="0" marL="342900" marR="0" rtl="0" algn="l">
              <a:lnSpc>
                <a:spcPct val="100000"/>
              </a:lnSpc>
              <a:spcBef>
                <a:spcPts val="0"/>
              </a:spcBef>
              <a:spcAft>
                <a:spcPts val="0"/>
              </a:spcAft>
              <a:buClr>
                <a:schemeClr val="dk1"/>
              </a:buClr>
              <a:buFont typeface="Arial"/>
              <a:buNone/>
            </a:pPr>
            <a:r>
              <a:rPr b="0" i="0" lang="uk-UA" sz="1400" u="none" cap="none" strike="noStrike">
                <a:solidFill>
                  <a:srgbClr val="3F3F3F"/>
                </a:solidFill>
                <a:latin typeface="Times New Roman"/>
                <a:ea typeface="Times New Roman"/>
                <a:cs typeface="Times New Roman"/>
                <a:sym typeface="Times New Roman"/>
              </a:rPr>
              <a:t>                                      </a:t>
            </a:r>
            <a:endParaRPr b="0" i="0" sz="1400" u="none" cap="none" strike="noStrike">
              <a:solidFill>
                <a:srgbClr val="3F3F3F"/>
              </a:solidFill>
              <a:latin typeface="Times New Roman"/>
              <a:ea typeface="Times New Roman"/>
              <a:cs typeface="Times New Roman"/>
              <a:sym typeface="Times New Roman"/>
            </a:endParaRPr>
          </a:p>
          <a:p>
            <a:pPr indent="-203200" lvl="0" marL="342900" marR="0" rtl="0" algn="just">
              <a:lnSpc>
                <a:spcPct val="100000"/>
              </a:lnSpc>
              <a:spcBef>
                <a:spcPts val="0"/>
              </a:spcBef>
              <a:spcAft>
                <a:spcPts val="0"/>
              </a:spcAft>
              <a:buClr>
                <a:schemeClr val="dk1"/>
              </a:buClr>
              <a:buFont typeface="Arial"/>
              <a:buNone/>
            </a:pPr>
            <a:r>
              <a:rPr b="1" i="1" lang="uk-UA" sz="1800" u="none" cap="none" strike="noStrike">
                <a:solidFill>
                  <a:srgbClr val="063C64"/>
                </a:solidFill>
                <a:latin typeface="Times New Roman"/>
                <a:ea typeface="Times New Roman"/>
                <a:cs typeface="Times New Roman"/>
                <a:sym typeface="Times New Roman"/>
              </a:rPr>
              <a:t>Злигостєва Ангеліна, </a:t>
            </a:r>
            <a:r>
              <a:rPr b="0" i="0" lang="uk-UA" sz="1800" u="none" cap="none" strike="noStrike">
                <a:solidFill>
                  <a:srgbClr val="3F3F3F"/>
                </a:solidFill>
                <a:latin typeface="Times New Roman"/>
                <a:ea typeface="Times New Roman"/>
                <a:cs typeface="Times New Roman"/>
                <a:sym typeface="Times New Roman"/>
              </a:rPr>
              <a:t>лауреат І ступеня(фортепіано)ІV Всеукраїнського    конкурсу “Свято талантів”, переможець ІІ туру обласного конкурсу учнів ПСМНЗ “ПАРОСТОК”,номінація фортепіано”Юний віртуоз”(ІІІ місце)</a:t>
            </a:r>
            <a:endParaRPr/>
          </a:p>
          <a:p>
            <a:pPr indent="63500" lvl="0" marL="342900" marR="0" rtl="0" algn="l">
              <a:lnSpc>
                <a:spcPct val="100000"/>
              </a:lnSpc>
              <a:spcBef>
                <a:spcPts val="0"/>
              </a:spcBef>
              <a:spcAft>
                <a:spcPts val="0"/>
              </a:spcAft>
              <a:buClr>
                <a:schemeClr val="dk1"/>
              </a:buClr>
              <a:buFont typeface="Arial"/>
              <a:buNone/>
            </a:pPr>
            <a:r>
              <a:rPr b="0" i="0" lang="uk-UA" sz="1400" u="none" cap="none" strike="noStrike">
                <a:solidFill>
                  <a:srgbClr val="3F3F3F"/>
                </a:solidFill>
                <a:latin typeface="Times New Roman"/>
                <a:ea typeface="Times New Roman"/>
                <a:cs typeface="Times New Roman"/>
                <a:sym typeface="Times New Roman"/>
              </a:rPr>
              <a:t>                                   </a:t>
            </a:r>
            <a:endParaRPr/>
          </a:p>
          <a:p>
            <a:pPr indent="63500" lvl="0" marL="342900" marR="0" rtl="0" algn="l">
              <a:lnSpc>
                <a:spcPct val="100000"/>
              </a:lnSpc>
              <a:spcBef>
                <a:spcPts val="0"/>
              </a:spcBef>
              <a:spcAft>
                <a:spcPts val="0"/>
              </a:spcAft>
              <a:buClr>
                <a:schemeClr val="dk1"/>
              </a:buClr>
              <a:buFont typeface="Arial"/>
              <a:buNone/>
            </a:pPr>
            <a:r>
              <a:rPr b="1" i="1" lang="uk-UA" sz="1800" u="none" cap="none" strike="noStrike">
                <a:solidFill>
                  <a:srgbClr val="063C64"/>
                </a:solidFill>
                <a:latin typeface="Times New Roman"/>
                <a:ea typeface="Times New Roman"/>
                <a:cs typeface="Times New Roman"/>
                <a:sym typeface="Times New Roman"/>
              </a:rPr>
              <a:t>Волощенко Віталій, </a:t>
            </a:r>
            <a:r>
              <a:rPr b="0" i="0" lang="uk-UA" sz="1800" u="none" cap="none" strike="noStrike">
                <a:solidFill>
                  <a:srgbClr val="3F3F3F"/>
                </a:solidFill>
                <a:latin typeface="Times New Roman"/>
                <a:ea typeface="Times New Roman"/>
                <a:cs typeface="Times New Roman"/>
                <a:sym typeface="Times New Roman"/>
              </a:rPr>
              <a:t>лауреат ІІ ступеня (баян) ІV Всеукраїнського   фестивалю-конкурсу “Свято талантів”, нагороджений грамотами за високі досягнення у Кіровоградській дитячій школі мистецтв.</a:t>
            </a:r>
            <a:endParaRPr/>
          </a:p>
        </p:txBody>
      </p:sp>
      <p:pic>
        <p:nvPicPr>
          <p:cNvPr id="225" name="Shape 225"/>
          <p:cNvPicPr preferRelativeResize="0"/>
          <p:nvPr/>
        </p:nvPicPr>
        <p:blipFill rotWithShape="1">
          <a:blip r:embed="rId3">
            <a:alphaModFix/>
          </a:blip>
          <a:srcRect b="0" l="0" r="0" t="0"/>
          <a:stretch/>
        </p:blipFill>
        <p:spPr>
          <a:xfrm>
            <a:off x="467544" y="980728"/>
            <a:ext cx="1627537" cy="1944216"/>
          </a:xfrm>
          <a:prstGeom prst="rect">
            <a:avLst/>
          </a:prstGeom>
          <a:noFill/>
          <a:ln>
            <a:noFill/>
          </a:ln>
        </p:spPr>
      </p:pic>
      <p:pic>
        <p:nvPicPr>
          <p:cNvPr id="226" name="Shape 226"/>
          <p:cNvPicPr preferRelativeResize="0"/>
          <p:nvPr/>
        </p:nvPicPr>
        <p:blipFill rotWithShape="1">
          <a:blip r:embed="rId4">
            <a:alphaModFix/>
          </a:blip>
          <a:srcRect b="0" l="0" r="0" t="0"/>
          <a:stretch/>
        </p:blipFill>
        <p:spPr>
          <a:xfrm>
            <a:off x="575601" y="3067755"/>
            <a:ext cx="1411422" cy="1657387"/>
          </a:xfrm>
          <a:prstGeom prst="rect">
            <a:avLst/>
          </a:prstGeom>
          <a:noFill/>
          <a:ln>
            <a:noFill/>
          </a:ln>
        </p:spPr>
      </p:pic>
      <p:pic>
        <p:nvPicPr>
          <p:cNvPr id="227" name="Shape 227"/>
          <p:cNvPicPr preferRelativeResize="0"/>
          <p:nvPr/>
        </p:nvPicPr>
        <p:blipFill rotWithShape="1">
          <a:blip r:embed="rId5">
            <a:alphaModFix/>
          </a:blip>
          <a:srcRect b="0" l="0" r="0" t="0"/>
          <a:stretch/>
        </p:blipFill>
        <p:spPr>
          <a:xfrm>
            <a:off x="536875" y="4869161"/>
            <a:ext cx="1369700" cy="15841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 name="Shape 231"/>
        <p:cNvGrpSpPr/>
        <p:nvPr/>
      </p:nvGrpSpPr>
      <p:grpSpPr>
        <a:xfrm>
          <a:off x="0" y="0"/>
          <a:ext cx="0" cy="0"/>
          <a:chOff x="0" y="0"/>
          <a:chExt cx="0" cy="0"/>
        </a:xfrm>
      </p:grpSpPr>
      <p:sp>
        <p:nvSpPr>
          <p:cNvPr id="232" name="Shape 232"/>
          <p:cNvSpPr txBox="1"/>
          <p:nvPr>
            <p:ph idx="4294967295" type="title"/>
          </p:nvPr>
        </p:nvSpPr>
        <p:spPr>
          <a:xfrm>
            <a:off x="353306" y="83337"/>
            <a:ext cx="8229600" cy="114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Font typeface="Calibri"/>
              <a:buNone/>
            </a:pPr>
            <a:r>
              <a:rPr b="1" i="1" lang="uk-UA" sz="4400" u="none" cap="none" strike="noStrike">
                <a:solidFill>
                  <a:srgbClr val="20124D"/>
                </a:solidFill>
                <a:latin typeface="Times New Roman"/>
                <a:ea typeface="Times New Roman"/>
                <a:cs typeface="Times New Roman"/>
                <a:sym typeface="Times New Roman"/>
              </a:rPr>
              <a:t>Балдич Надія Петрівна</a:t>
            </a:r>
            <a:endParaRPr/>
          </a:p>
        </p:txBody>
      </p:sp>
      <p:pic>
        <p:nvPicPr>
          <p:cNvPr id="233" name="Shape 233"/>
          <p:cNvPicPr preferRelativeResize="0"/>
          <p:nvPr/>
        </p:nvPicPr>
        <p:blipFill rotWithShape="1">
          <a:blip r:embed="rId3">
            <a:alphaModFix/>
          </a:blip>
          <a:srcRect b="0" l="0" r="0" t="0"/>
          <a:stretch/>
        </p:blipFill>
        <p:spPr>
          <a:xfrm>
            <a:off x="593837" y="1030556"/>
            <a:ext cx="976249" cy="1301675"/>
          </a:xfrm>
          <a:prstGeom prst="rect">
            <a:avLst/>
          </a:prstGeom>
          <a:noFill/>
          <a:ln>
            <a:noFill/>
          </a:ln>
        </p:spPr>
      </p:pic>
      <p:sp>
        <p:nvSpPr>
          <p:cNvPr id="234" name="Shape 234"/>
          <p:cNvSpPr txBox="1"/>
          <p:nvPr/>
        </p:nvSpPr>
        <p:spPr>
          <a:xfrm>
            <a:off x="2401975" y="2789225"/>
            <a:ext cx="6526500" cy="53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35" name="Shape 235"/>
          <p:cNvSpPr txBox="1"/>
          <p:nvPr/>
        </p:nvSpPr>
        <p:spPr>
          <a:xfrm>
            <a:off x="1618400" y="1124744"/>
            <a:ext cx="7116600" cy="111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rPr b="0" i="0" lang="uk-UA" sz="1400" u="none" cap="none" strike="noStrike">
                <a:solidFill>
                  <a:srgbClr val="000000"/>
                </a:solidFill>
                <a:latin typeface="Arial"/>
                <a:ea typeface="Arial"/>
                <a:cs typeface="Arial"/>
                <a:sym typeface="Arial"/>
              </a:rPr>
              <a:t>  </a:t>
            </a:r>
            <a:r>
              <a:rPr b="1" i="1" lang="uk-UA" sz="1800" u="none" cap="none" strike="noStrike">
                <a:solidFill>
                  <a:srgbClr val="063C64"/>
                </a:solidFill>
                <a:latin typeface="Times New Roman"/>
                <a:ea typeface="Times New Roman"/>
                <a:cs typeface="Times New Roman"/>
                <a:sym typeface="Times New Roman"/>
              </a:rPr>
              <a:t>Буркеня Сергій</a:t>
            </a:r>
            <a:r>
              <a:rPr b="0" i="0" lang="uk-UA" sz="1800" u="none" cap="none" strike="noStrike">
                <a:solidFill>
                  <a:srgbClr val="000000"/>
                </a:solidFill>
                <a:latin typeface="Times New Roman"/>
                <a:ea typeface="Times New Roman"/>
                <a:cs typeface="Times New Roman"/>
                <a:sym typeface="Times New Roman"/>
              </a:rPr>
              <a:t>, н</a:t>
            </a:r>
            <a:r>
              <a:rPr b="0" i="0" lang="uk-UA" sz="1800" u="none" cap="none" strike="noStrike">
                <a:solidFill>
                  <a:schemeClr val="dk1"/>
                </a:solidFill>
                <a:latin typeface="Times New Roman"/>
                <a:ea typeface="Times New Roman"/>
                <a:cs typeface="Times New Roman"/>
                <a:sym typeface="Times New Roman"/>
              </a:rPr>
              <a:t>агороджено Дипломом за зайняте 1 місце у відкритому  кубку  Кіровогоградської області з тхеквондо ВТФ, Дипломом за зайняте 3 місце у відкритому кубку Кіровогоградської області з тхеквондо ВТФ.</a:t>
            </a:r>
            <a:endParaRPr/>
          </a:p>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000000"/>
              </a:solidFill>
              <a:latin typeface="Arial"/>
              <a:ea typeface="Arial"/>
              <a:cs typeface="Arial"/>
              <a:sym typeface="Arial"/>
            </a:endParaRPr>
          </a:p>
        </p:txBody>
      </p:sp>
      <p:pic>
        <p:nvPicPr>
          <p:cNvPr id="236" name="Shape 236"/>
          <p:cNvPicPr preferRelativeResize="0"/>
          <p:nvPr/>
        </p:nvPicPr>
        <p:blipFill rotWithShape="1">
          <a:blip r:embed="rId4">
            <a:alphaModFix/>
          </a:blip>
          <a:srcRect b="0" l="0" r="0" t="0"/>
          <a:stretch/>
        </p:blipFill>
        <p:spPr>
          <a:xfrm>
            <a:off x="593850" y="2701674"/>
            <a:ext cx="976224" cy="1303838"/>
          </a:xfrm>
          <a:prstGeom prst="rect">
            <a:avLst/>
          </a:prstGeom>
          <a:noFill/>
          <a:ln>
            <a:noFill/>
          </a:ln>
        </p:spPr>
      </p:pic>
      <p:sp>
        <p:nvSpPr>
          <p:cNvPr id="237" name="Shape 237"/>
          <p:cNvSpPr txBox="1"/>
          <p:nvPr/>
        </p:nvSpPr>
        <p:spPr>
          <a:xfrm>
            <a:off x="1666700" y="2688781"/>
            <a:ext cx="7020000" cy="111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63C64"/>
              </a:buClr>
              <a:buFont typeface="Times New Roman"/>
              <a:buNone/>
            </a:pPr>
            <a:r>
              <a:rPr b="1" i="1" lang="uk-UA" sz="1800" u="none" cap="none" strike="noStrike">
                <a:solidFill>
                  <a:srgbClr val="063C64"/>
                </a:solidFill>
                <a:latin typeface="Times New Roman"/>
                <a:ea typeface="Times New Roman"/>
                <a:cs typeface="Times New Roman"/>
                <a:sym typeface="Times New Roman"/>
              </a:rPr>
              <a:t>Сладкова Олена, </a:t>
            </a:r>
            <a:r>
              <a:rPr b="0" i="0" lang="uk-UA" sz="1800" u="none" cap="none" strike="noStrike">
                <a:solidFill>
                  <a:srgbClr val="000000"/>
                </a:solidFill>
                <a:latin typeface="Times New Roman"/>
                <a:ea typeface="Times New Roman"/>
                <a:cs typeface="Times New Roman"/>
                <a:sym typeface="Times New Roman"/>
              </a:rPr>
              <a:t>нагороджується молодший вокальний ансамбль “Весняночка” за зайняте І місце в обласному конкурсі учнів початкових спеціалізованих мистецьких навчальних закладів “Паросток” у номінації вокально-хорове виконання</a:t>
            </a:r>
            <a:endParaRPr/>
          </a:p>
        </p:txBody>
      </p:sp>
      <p:pic>
        <p:nvPicPr>
          <p:cNvPr id="238" name="Shape 238"/>
          <p:cNvPicPr preferRelativeResize="0"/>
          <p:nvPr/>
        </p:nvPicPr>
        <p:blipFill rotWithShape="1">
          <a:blip r:embed="rId5">
            <a:alphaModFix/>
          </a:blip>
          <a:srcRect b="0" l="0" r="0" t="0"/>
          <a:stretch/>
        </p:blipFill>
        <p:spPr>
          <a:xfrm>
            <a:off x="457200" y="4300901"/>
            <a:ext cx="1112874" cy="1717348"/>
          </a:xfrm>
          <a:prstGeom prst="rect">
            <a:avLst/>
          </a:prstGeom>
          <a:noFill/>
          <a:ln>
            <a:noFill/>
          </a:ln>
        </p:spPr>
      </p:pic>
      <p:sp>
        <p:nvSpPr>
          <p:cNvPr id="239" name="Shape 239"/>
          <p:cNvSpPr txBox="1"/>
          <p:nvPr/>
        </p:nvSpPr>
        <p:spPr>
          <a:xfrm>
            <a:off x="1570074" y="4005525"/>
            <a:ext cx="7077900" cy="1518300"/>
          </a:xfrm>
          <a:prstGeom prst="rect">
            <a:avLst/>
          </a:prstGeom>
          <a:noFill/>
          <a:ln>
            <a:noFill/>
          </a:ln>
        </p:spPr>
        <p:txBody>
          <a:bodyPr anchorCtr="0" anchor="t" bIns="91425" lIns="91425" spcFirstLastPara="1" rIns="91425" wrap="square" tIns="91425">
            <a:noAutofit/>
          </a:bodyPr>
          <a:lstStyle/>
          <a:p>
            <a:pPr indent="0" lvl="0" marL="342900" marR="0" rtl="0" algn="l">
              <a:lnSpc>
                <a:spcPct val="100000"/>
              </a:lnSpc>
              <a:spcBef>
                <a:spcPts val="0"/>
              </a:spcBef>
              <a:spcAft>
                <a:spcPts val="0"/>
              </a:spcAft>
              <a:buClr>
                <a:schemeClr val="dk1"/>
              </a:buClr>
              <a:buFont typeface="Calibri"/>
              <a:buNone/>
            </a:pPr>
            <a:r>
              <a:rPr b="0" i="0" lang="uk-UA" sz="1200" u="none" cap="none" strike="noStrike">
                <a:solidFill>
                  <a:schemeClr val="dk1"/>
                </a:solidFill>
                <a:latin typeface="Calibri"/>
                <a:ea typeface="Calibri"/>
                <a:cs typeface="Calibri"/>
                <a:sym typeface="Calibri"/>
              </a:rPr>
              <a:t> </a:t>
            </a:r>
            <a:r>
              <a:rPr b="1" i="1" lang="uk-UA" sz="1800" u="none" cap="none" strike="noStrike">
                <a:solidFill>
                  <a:srgbClr val="063C64"/>
                </a:solidFill>
                <a:latin typeface="Times New Roman"/>
                <a:ea typeface="Times New Roman"/>
                <a:cs typeface="Times New Roman"/>
                <a:sym typeface="Times New Roman"/>
              </a:rPr>
              <a:t>Удовенко Юрій, </a:t>
            </a:r>
            <a:r>
              <a:rPr b="0" i="0" lang="uk-UA" sz="1800" u="none" cap="none" strike="noStrike">
                <a:solidFill>
                  <a:schemeClr val="dk1"/>
                </a:solidFill>
                <a:latin typeface="Times New Roman"/>
                <a:ea typeface="Times New Roman"/>
                <a:cs typeface="Times New Roman"/>
                <a:sym typeface="Times New Roman"/>
              </a:rPr>
              <a:t>нагороджено Дипломом за зайняте 1 місце в змаганнях зі спортивних танців Чемпіонат Черкаської області 2015р.. нагороджено за зайняте 1 місце в категорії Ювенали 1 школа.13 традиційний міжнародний турнір з танцювального спорту.</a:t>
            </a:r>
            <a:endParaRPr b="0" i="0" sz="1800" u="none" cap="none" strike="noStrike">
              <a:solidFill>
                <a:schemeClr val="dk1"/>
              </a:solidFill>
              <a:latin typeface="Times New Roman"/>
              <a:ea typeface="Times New Roman"/>
              <a:cs typeface="Times New Roman"/>
              <a:sym typeface="Times New Roman"/>
            </a:endParaRPr>
          </a:p>
        </p:txBody>
      </p:sp>
      <p:pic>
        <p:nvPicPr>
          <p:cNvPr id="240" name="Shape 240"/>
          <p:cNvPicPr preferRelativeResize="0"/>
          <p:nvPr/>
        </p:nvPicPr>
        <p:blipFill rotWithShape="1">
          <a:blip r:embed="rId6">
            <a:alphaModFix/>
          </a:blip>
          <a:srcRect b="0" l="0" r="0" t="0"/>
          <a:stretch/>
        </p:blipFill>
        <p:spPr>
          <a:xfrm>
            <a:off x="5868144" y="5224798"/>
            <a:ext cx="1514475" cy="1666875"/>
          </a:xfrm>
          <a:prstGeom prst="rect">
            <a:avLst/>
          </a:prstGeom>
          <a:noFill/>
          <a:ln>
            <a:noFill/>
          </a:ln>
        </p:spPr>
      </p:pic>
      <p:pic>
        <p:nvPicPr>
          <p:cNvPr id="241" name="Shape 241"/>
          <p:cNvPicPr preferRelativeResize="0"/>
          <p:nvPr/>
        </p:nvPicPr>
        <p:blipFill rotWithShape="1">
          <a:blip r:embed="rId7">
            <a:alphaModFix/>
          </a:blip>
          <a:srcRect b="0" l="0" r="0" t="0"/>
          <a:stretch/>
        </p:blipFill>
        <p:spPr>
          <a:xfrm>
            <a:off x="7524328" y="5288376"/>
            <a:ext cx="1346552" cy="15182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 name="Shape 109"/>
        <p:cNvGrpSpPr/>
        <p:nvPr/>
      </p:nvGrpSpPr>
      <p:grpSpPr>
        <a:xfrm>
          <a:off x="0" y="0"/>
          <a:ext cx="0" cy="0"/>
          <a:chOff x="0" y="0"/>
          <a:chExt cx="0" cy="0"/>
        </a:xfrm>
      </p:grpSpPr>
      <p:sp>
        <p:nvSpPr>
          <p:cNvPr id="110" name="Shape 110"/>
          <p:cNvSpPr txBox="1"/>
          <p:nvPr>
            <p:ph type="title"/>
          </p:nvPr>
        </p:nvSpPr>
        <p:spPr>
          <a:xfrm>
            <a:off x="323528" y="6168"/>
            <a:ext cx="8712968" cy="114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Font typeface="Calibri"/>
              <a:buNone/>
            </a:pPr>
            <a:r>
              <a:rPr b="1" i="1" lang="uk-UA" sz="4400" u="none" cap="none" strike="noStrike">
                <a:solidFill>
                  <a:schemeClr val="accent1"/>
                </a:solidFill>
                <a:latin typeface="Times New Roman"/>
                <a:ea typeface="Times New Roman"/>
                <a:cs typeface="Times New Roman"/>
                <a:sym typeface="Times New Roman"/>
              </a:rPr>
              <a:t>Турлюн Олена Володимирівна</a:t>
            </a:r>
            <a:endParaRPr/>
          </a:p>
        </p:txBody>
      </p:sp>
      <p:sp>
        <p:nvSpPr>
          <p:cNvPr id="111" name="Shape 111"/>
          <p:cNvSpPr txBox="1"/>
          <p:nvPr>
            <p:ph idx="1" type="body"/>
          </p:nvPr>
        </p:nvSpPr>
        <p:spPr>
          <a:xfrm>
            <a:off x="1944455" y="1237800"/>
            <a:ext cx="6460500" cy="5620200"/>
          </a:xfrm>
          <a:prstGeom prst="rect">
            <a:avLst/>
          </a:prstGeom>
          <a:noFill/>
          <a:ln>
            <a:noFill/>
          </a:ln>
        </p:spPr>
        <p:txBody>
          <a:bodyPr anchorCtr="0" anchor="t" bIns="91425" lIns="91425" spcFirstLastPara="1" rIns="91425" wrap="square" tIns="91425">
            <a:noAutofit/>
          </a:bodyPr>
          <a:lstStyle/>
          <a:p>
            <a:pPr indent="-203200" lvl="0" marL="342900" marR="0" rtl="0" algn="l">
              <a:lnSpc>
                <a:spcPct val="100000"/>
              </a:lnSpc>
              <a:spcBef>
                <a:spcPts val="0"/>
              </a:spcBef>
              <a:spcAft>
                <a:spcPts val="0"/>
              </a:spcAft>
              <a:buClr>
                <a:schemeClr val="dk1"/>
              </a:buClr>
              <a:buFont typeface="Arial"/>
              <a:buNone/>
            </a:pPr>
            <a:r>
              <a:rPr b="1" i="1" lang="uk-UA" sz="1800" u="none" cap="none" strike="noStrike">
                <a:solidFill>
                  <a:srgbClr val="0070C0"/>
                </a:solidFill>
                <a:latin typeface="Times New Roman"/>
                <a:ea typeface="Times New Roman"/>
                <a:cs typeface="Times New Roman"/>
                <a:sym typeface="Times New Roman"/>
              </a:rPr>
              <a:t>Колісник </a:t>
            </a:r>
            <a:endParaRPr/>
          </a:p>
          <a:p>
            <a:pPr indent="-203200" lvl="0" marL="342900" marR="0" rtl="0" algn="l">
              <a:lnSpc>
                <a:spcPct val="100000"/>
              </a:lnSpc>
              <a:spcBef>
                <a:spcPts val="0"/>
              </a:spcBef>
              <a:spcAft>
                <a:spcPts val="0"/>
              </a:spcAft>
              <a:buClr>
                <a:schemeClr val="dk1"/>
              </a:buClr>
              <a:buFont typeface="Arial"/>
              <a:buNone/>
            </a:pPr>
            <a:r>
              <a:rPr b="1" i="1" lang="uk-UA" sz="1800" u="none" cap="none" strike="noStrike">
                <a:solidFill>
                  <a:srgbClr val="0070C0"/>
                </a:solidFill>
                <a:latin typeface="Times New Roman"/>
                <a:ea typeface="Times New Roman"/>
                <a:cs typeface="Times New Roman"/>
                <a:sym typeface="Times New Roman"/>
              </a:rPr>
              <a:t>Вероніка Валеріївна</a:t>
            </a:r>
            <a:endParaRPr/>
          </a:p>
          <a:p>
            <a:pPr indent="-203200" lvl="0" marL="342900" marR="0" rtl="0" algn="l">
              <a:lnSpc>
                <a:spcPct val="100000"/>
              </a:lnSpc>
              <a:spcBef>
                <a:spcPts val="0"/>
              </a:spcBef>
              <a:spcAft>
                <a:spcPts val="0"/>
              </a:spcAft>
              <a:buClr>
                <a:schemeClr val="dk1"/>
              </a:buClr>
              <a:buFont typeface="Arial"/>
              <a:buNone/>
            </a:pPr>
            <a:r>
              <a:t/>
            </a:r>
            <a:endParaRPr b="1" i="1" sz="1800" u="none" cap="none" strike="noStrike">
              <a:solidFill>
                <a:srgbClr val="0070C0"/>
              </a:solidFill>
              <a:latin typeface="Times New Roman"/>
              <a:ea typeface="Times New Roman"/>
              <a:cs typeface="Times New Roman"/>
              <a:sym typeface="Times New Roman"/>
            </a:endParaRPr>
          </a:p>
          <a:p>
            <a:pPr indent="-203200" lvl="0" marL="342900" marR="0" rtl="0" algn="l">
              <a:lnSpc>
                <a:spcPct val="100000"/>
              </a:lnSpc>
              <a:spcBef>
                <a:spcPts val="0"/>
              </a:spcBef>
              <a:spcAft>
                <a:spcPts val="0"/>
              </a:spcAft>
              <a:buClr>
                <a:schemeClr val="dk1"/>
              </a:buClr>
              <a:buFont typeface="Arial"/>
              <a:buNone/>
            </a:pPr>
            <a:r>
              <a:rPr b="0" i="0" lang="uk-UA" sz="1800" u="none" cap="none" strike="noStrike">
                <a:solidFill>
                  <a:srgbClr val="3F3F3F"/>
                </a:solidFill>
                <a:latin typeface="Times New Roman"/>
                <a:ea typeface="Times New Roman"/>
                <a:cs typeface="Times New Roman"/>
                <a:sym typeface="Times New Roman"/>
              </a:rPr>
              <a:t>нагороджена за участь та </a:t>
            </a:r>
            <a:endParaRPr/>
          </a:p>
          <a:p>
            <a:pPr indent="-203200" lvl="0" marL="342900" marR="0" rtl="0" algn="l">
              <a:lnSpc>
                <a:spcPct val="100000"/>
              </a:lnSpc>
              <a:spcBef>
                <a:spcPts val="0"/>
              </a:spcBef>
              <a:spcAft>
                <a:spcPts val="0"/>
              </a:spcAft>
              <a:buClr>
                <a:schemeClr val="dk1"/>
              </a:buClr>
              <a:buFont typeface="Arial"/>
              <a:buNone/>
            </a:pPr>
            <a:r>
              <a:rPr b="0" i="0" lang="uk-UA" sz="1800" u="none" cap="none" strike="noStrike">
                <a:solidFill>
                  <a:srgbClr val="3F3F3F"/>
                </a:solidFill>
                <a:latin typeface="Times New Roman"/>
                <a:ea typeface="Times New Roman"/>
                <a:cs typeface="Times New Roman"/>
                <a:sym typeface="Times New Roman"/>
              </a:rPr>
              <a:t>зайняте І місце у фестивалі </a:t>
            </a:r>
            <a:endParaRPr/>
          </a:p>
          <a:p>
            <a:pPr indent="-203200" lvl="0" marL="342900" marR="0" rtl="0" algn="l">
              <a:lnSpc>
                <a:spcPct val="100000"/>
              </a:lnSpc>
              <a:spcBef>
                <a:spcPts val="0"/>
              </a:spcBef>
              <a:spcAft>
                <a:spcPts val="0"/>
              </a:spcAft>
              <a:buClr>
                <a:schemeClr val="dk1"/>
              </a:buClr>
              <a:buFont typeface="Arial"/>
              <a:buNone/>
            </a:pPr>
            <a:r>
              <a:rPr b="0" i="0" lang="uk-UA" sz="1800" u="none" cap="none" strike="noStrike">
                <a:solidFill>
                  <a:srgbClr val="3F3F3F"/>
                </a:solidFill>
                <a:latin typeface="Times New Roman"/>
                <a:ea typeface="Times New Roman"/>
                <a:cs typeface="Times New Roman"/>
                <a:sym typeface="Times New Roman"/>
              </a:rPr>
              <a:t>дитячої творчості </a:t>
            </a:r>
            <a:endParaRPr/>
          </a:p>
          <a:p>
            <a:pPr indent="-203200" lvl="0" marL="342900" marR="0" rtl="0" algn="l">
              <a:lnSpc>
                <a:spcPct val="100000"/>
              </a:lnSpc>
              <a:spcBef>
                <a:spcPts val="0"/>
              </a:spcBef>
              <a:spcAft>
                <a:spcPts val="0"/>
              </a:spcAft>
              <a:buClr>
                <a:schemeClr val="dk1"/>
              </a:buClr>
              <a:buFont typeface="Arial"/>
              <a:buNone/>
            </a:pPr>
            <a:r>
              <a:rPr b="0" i="0" lang="uk-UA" sz="1800" u="none" cap="none" strike="noStrike">
                <a:solidFill>
                  <a:srgbClr val="3F3F3F"/>
                </a:solidFill>
                <a:latin typeface="Times New Roman"/>
                <a:ea typeface="Times New Roman"/>
                <a:cs typeface="Times New Roman"/>
                <a:sym typeface="Times New Roman"/>
              </a:rPr>
              <a:t>“Кіровоградські зірочки” </a:t>
            </a:r>
            <a:endParaRPr/>
          </a:p>
          <a:p>
            <a:pPr indent="-203200" lvl="0" marL="342900" marR="0" rtl="0" algn="l">
              <a:lnSpc>
                <a:spcPct val="100000"/>
              </a:lnSpc>
              <a:spcBef>
                <a:spcPts val="0"/>
              </a:spcBef>
              <a:spcAft>
                <a:spcPts val="0"/>
              </a:spcAft>
              <a:buClr>
                <a:schemeClr val="dk1"/>
              </a:buClr>
              <a:buFont typeface="Arial"/>
              <a:buNone/>
            </a:pPr>
            <a:r>
              <a:rPr b="0" i="0" lang="uk-UA" sz="1800" u="none" cap="none" strike="noStrike">
                <a:solidFill>
                  <a:srgbClr val="3F3F3F"/>
                </a:solidFill>
                <a:latin typeface="Times New Roman"/>
                <a:ea typeface="Times New Roman"/>
                <a:cs typeface="Times New Roman"/>
                <a:sym typeface="Times New Roman"/>
              </a:rPr>
              <a:t>в номінації “Художнє слово”</a:t>
            </a:r>
            <a:endParaRPr/>
          </a:p>
          <a:p>
            <a:pPr indent="-203200" lvl="0" marL="342900" marR="0" rtl="0" algn="l">
              <a:lnSpc>
                <a:spcPct val="100000"/>
              </a:lnSpc>
              <a:spcBef>
                <a:spcPts val="0"/>
              </a:spcBef>
              <a:spcAft>
                <a:spcPts val="0"/>
              </a:spcAft>
              <a:buClr>
                <a:schemeClr val="dk1"/>
              </a:buClr>
              <a:buFont typeface="Arial"/>
              <a:buNone/>
            </a:pPr>
            <a:r>
              <a:t/>
            </a:r>
            <a:endParaRPr b="0" i="0" sz="1800" u="none" cap="none" strike="noStrike">
              <a:solidFill>
                <a:srgbClr val="3F3F3F"/>
              </a:solidFill>
              <a:latin typeface="Times New Roman"/>
              <a:ea typeface="Times New Roman"/>
              <a:cs typeface="Times New Roman"/>
              <a:sym typeface="Times New Roman"/>
            </a:endParaRPr>
          </a:p>
          <a:p>
            <a:pPr indent="-203200" lvl="0" marL="342900" marR="0" rtl="0" algn="l">
              <a:lnSpc>
                <a:spcPct val="100000"/>
              </a:lnSpc>
              <a:spcBef>
                <a:spcPts val="0"/>
              </a:spcBef>
              <a:spcAft>
                <a:spcPts val="0"/>
              </a:spcAft>
              <a:buClr>
                <a:schemeClr val="dk1"/>
              </a:buClr>
              <a:buFont typeface="Arial"/>
              <a:buNone/>
            </a:pPr>
            <a:r>
              <a:rPr b="1" i="1" lang="uk-UA" sz="1800" u="none" cap="none" strike="noStrike">
                <a:solidFill>
                  <a:srgbClr val="0070C0"/>
                </a:solidFill>
                <a:latin typeface="Times New Roman"/>
                <a:ea typeface="Times New Roman"/>
                <a:cs typeface="Times New Roman"/>
                <a:sym typeface="Times New Roman"/>
              </a:rPr>
              <a:t>Каграманян </a:t>
            </a:r>
            <a:endParaRPr/>
          </a:p>
          <a:p>
            <a:pPr indent="-203200" lvl="0" marL="342900" marR="0" rtl="0" algn="l">
              <a:lnSpc>
                <a:spcPct val="100000"/>
              </a:lnSpc>
              <a:spcBef>
                <a:spcPts val="0"/>
              </a:spcBef>
              <a:spcAft>
                <a:spcPts val="0"/>
              </a:spcAft>
              <a:buClr>
                <a:schemeClr val="dk1"/>
              </a:buClr>
              <a:buFont typeface="Arial"/>
              <a:buNone/>
            </a:pPr>
            <a:r>
              <a:rPr b="1" i="1" lang="uk-UA" sz="1800" u="none" cap="none" strike="noStrike">
                <a:solidFill>
                  <a:srgbClr val="0070C0"/>
                </a:solidFill>
                <a:latin typeface="Times New Roman"/>
                <a:ea typeface="Times New Roman"/>
                <a:cs typeface="Times New Roman"/>
                <a:sym typeface="Times New Roman"/>
              </a:rPr>
              <a:t>Вероніка Олегівна</a:t>
            </a:r>
            <a:endParaRPr/>
          </a:p>
          <a:p>
            <a:pPr indent="-203200" lvl="0" marL="342900" marR="0" rtl="0" algn="l">
              <a:lnSpc>
                <a:spcPct val="100000"/>
              </a:lnSpc>
              <a:spcBef>
                <a:spcPts val="0"/>
              </a:spcBef>
              <a:spcAft>
                <a:spcPts val="0"/>
              </a:spcAft>
              <a:buClr>
                <a:schemeClr val="dk1"/>
              </a:buClr>
              <a:buFont typeface="Arial"/>
              <a:buNone/>
            </a:pPr>
            <a:r>
              <a:t/>
            </a:r>
            <a:endParaRPr b="1" i="1" sz="1800" u="none" cap="none" strike="noStrike">
              <a:solidFill>
                <a:srgbClr val="0070C0"/>
              </a:solidFill>
              <a:latin typeface="Times New Roman"/>
              <a:ea typeface="Times New Roman"/>
              <a:cs typeface="Times New Roman"/>
              <a:sym typeface="Times New Roman"/>
            </a:endParaRPr>
          </a:p>
          <a:p>
            <a:pPr indent="-203200" lvl="0" marL="342900" marR="0" rtl="0" algn="l">
              <a:lnSpc>
                <a:spcPct val="100000"/>
              </a:lnSpc>
              <a:spcBef>
                <a:spcPts val="0"/>
              </a:spcBef>
              <a:spcAft>
                <a:spcPts val="0"/>
              </a:spcAft>
              <a:buClr>
                <a:schemeClr val="dk1"/>
              </a:buClr>
              <a:buFont typeface="Arial"/>
              <a:buNone/>
            </a:pPr>
            <a:r>
              <a:rPr b="0" i="0" lang="uk-UA" sz="1800" u="none" cap="none" strike="noStrike">
                <a:solidFill>
                  <a:srgbClr val="3F3F3F"/>
                </a:solidFill>
                <a:latin typeface="Times New Roman"/>
                <a:ea typeface="Times New Roman"/>
                <a:cs typeface="Times New Roman"/>
                <a:sym typeface="Times New Roman"/>
              </a:rPr>
              <a:t>нагороджена дипломом </a:t>
            </a:r>
            <a:endParaRPr/>
          </a:p>
          <a:p>
            <a:pPr indent="-203200" lvl="0" marL="342900" marR="0" rtl="0" algn="l">
              <a:lnSpc>
                <a:spcPct val="100000"/>
              </a:lnSpc>
              <a:spcBef>
                <a:spcPts val="0"/>
              </a:spcBef>
              <a:spcAft>
                <a:spcPts val="0"/>
              </a:spcAft>
              <a:buClr>
                <a:schemeClr val="dk1"/>
              </a:buClr>
              <a:buFont typeface="Arial"/>
              <a:buNone/>
            </a:pPr>
            <a:r>
              <a:rPr b="0" i="0" lang="uk-UA" sz="1800" u="none" cap="none" strike="noStrike">
                <a:solidFill>
                  <a:srgbClr val="3F3F3F"/>
                </a:solidFill>
                <a:latin typeface="Times New Roman"/>
                <a:ea typeface="Times New Roman"/>
                <a:cs typeface="Times New Roman"/>
                <a:sym typeface="Times New Roman"/>
              </a:rPr>
              <a:t>за зайняте ІІ місце у хореографічному </a:t>
            </a:r>
            <a:endParaRPr/>
          </a:p>
          <a:p>
            <a:pPr indent="-203200" lvl="0" marL="342900" marR="0" rtl="0" algn="l">
              <a:lnSpc>
                <a:spcPct val="100000"/>
              </a:lnSpc>
              <a:spcBef>
                <a:spcPts val="0"/>
              </a:spcBef>
              <a:spcAft>
                <a:spcPts val="0"/>
              </a:spcAft>
              <a:buClr>
                <a:schemeClr val="dk1"/>
              </a:buClr>
              <a:buFont typeface="Arial"/>
              <a:buNone/>
            </a:pPr>
            <a:r>
              <a:rPr b="0" i="0" lang="uk-UA" sz="1800" u="none" cap="none" strike="noStrike">
                <a:solidFill>
                  <a:srgbClr val="3F3F3F"/>
                </a:solidFill>
                <a:latin typeface="Times New Roman"/>
                <a:ea typeface="Times New Roman"/>
                <a:cs typeface="Times New Roman"/>
                <a:sym typeface="Times New Roman"/>
              </a:rPr>
              <a:t>конкурсі  “Кубок ректора </a:t>
            </a:r>
            <a:endParaRPr/>
          </a:p>
          <a:p>
            <a:pPr indent="-203200" lvl="0" marL="342900" marR="0" rtl="0" algn="l">
              <a:lnSpc>
                <a:spcPct val="100000"/>
              </a:lnSpc>
              <a:spcBef>
                <a:spcPts val="0"/>
              </a:spcBef>
              <a:spcAft>
                <a:spcPts val="0"/>
              </a:spcAft>
              <a:buClr>
                <a:schemeClr val="dk1"/>
              </a:buClr>
              <a:buFont typeface="Arial"/>
              <a:buNone/>
            </a:pPr>
            <a:r>
              <a:rPr b="0" i="0" lang="uk-UA" sz="1800" u="none" cap="none" strike="noStrike">
                <a:solidFill>
                  <a:srgbClr val="3F3F3F"/>
                </a:solidFill>
                <a:latin typeface="Times New Roman"/>
                <a:ea typeface="Times New Roman"/>
                <a:cs typeface="Times New Roman"/>
                <a:sym typeface="Times New Roman"/>
              </a:rPr>
              <a:t>з танцювального спорту”</a:t>
            </a:r>
            <a:endParaRPr/>
          </a:p>
        </p:txBody>
      </p:sp>
      <p:pic>
        <p:nvPicPr>
          <p:cNvPr descr="2816165_1478530441_58209556d14ad.jpg" id="112" name="Shape 112"/>
          <p:cNvPicPr preferRelativeResize="0"/>
          <p:nvPr/>
        </p:nvPicPr>
        <p:blipFill rotWithShape="1">
          <a:blip r:embed="rId3">
            <a:alphaModFix/>
          </a:blip>
          <a:srcRect b="0" l="0" r="0" t="0"/>
          <a:stretch/>
        </p:blipFill>
        <p:spPr>
          <a:xfrm>
            <a:off x="770699" y="1417625"/>
            <a:ext cx="1299874" cy="1820124"/>
          </a:xfrm>
          <a:prstGeom prst="rect">
            <a:avLst/>
          </a:prstGeom>
          <a:noFill/>
          <a:ln>
            <a:noFill/>
          </a:ln>
        </p:spPr>
      </p:pic>
      <p:pic>
        <p:nvPicPr>
          <p:cNvPr descr="IMG_20161107_140949.jpg" id="113" name="Shape 113"/>
          <p:cNvPicPr preferRelativeResize="0"/>
          <p:nvPr/>
        </p:nvPicPr>
        <p:blipFill rotWithShape="1">
          <a:blip r:embed="rId4">
            <a:alphaModFix/>
          </a:blip>
          <a:srcRect b="0" l="0" r="0" t="0"/>
          <a:stretch/>
        </p:blipFill>
        <p:spPr>
          <a:xfrm rot="1206402">
            <a:off x="6872333" y="1585439"/>
            <a:ext cx="1278560" cy="1704766"/>
          </a:xfrm>
          <a:prstGeom prst="rect">
            <a:avLst/>
          </a:prstGeom>
          <a:noFill/>
          <a:ln>
            <a:noFill/>
          </a:ln>
        </p:spPr>
      </p:pic>
      <p:pic>
        <p:nvPicPr>
          <p:cNvPr descr="IMG_20161107_141005.jpg" id="114" name="Shape 114"/>
          <p:cNvPicPr preferRelativeResize="0"/>
          <p:nvPr/>
        </p:nvPicPr>
        <p:blipFill rotWithShape="1">
          <a:blip r:embed="rId5">
            <a:alphaModFix/>
          </a:blip>
          <a:srcRect b="0" l="0" r="0" t="0"/>
          <a:stretch/>
        </p:blipFill>
        <p:spPr>
          <a:xfrm rot="-1169773">
            <a:off x="5728449" y="1495861"/>
            <a:ext cx="1247724" cy="1663653"/>
          </a:xfrm>
          <a:prstGeom prst="rect">
            <a:avLst/>
          </a:prstGeom>
          <a:noFill/>
          <a:ln>
            <a:noFill/>
          </a:ln>
        </p:spPr>
      </p:pic>
      <p:pic>
        <p:nvPicPr>
          <p:cNvPr descr="image-0-02-05-d36ad6d4e7bfe759fd7391414fdb3976e3d43cdf98fc50229b4aad9a1edfd07c-V.jpg" id="115" name="Shape 115"/>
          <p:cNvPicPr preferRelativeResize="0"/>
          <p:nvPr/>
        </p:nvPicPr>
        <p:blipFill rotWithShape="1">
          <a:blip r:embed="rId6">
            <a:alphaModFix/>
          </a:blip>
          <a:srcRect b="36014" l="5105" r="40168" t="13315"/>
          <a:stretch/>
        </p:blipFill>
        <p:spPr>
          <a:xfrm>
            <a:off x="669528" y="4005064"/>
            <a:ext cx="1376375" cy="171874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sp>
        <p:nvSpPr>
          <p:cNvPr id="120" name="Shape 120"/>
          <p:cNvSpPr txBox="1"/>
          <p:nvPr>
            <p:ph type="title"/>
          </p:nvPr>
        </p:nvSpPr>
        <p:spPr>
          <a:xfrm>
            <a:off x="457200" y="-66187"/>
            <a:ext cx="8229600" cy="114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Font typeface="Calibri"/>
              <a:buNone/>
            </a:pPr>
            <a:r>
              <a:rPr b="1" i="1" lang="uk-UA" sz="4400" u="none" cap="none" strike="noStrike">
                <a:solidFill>
                  <a:schemeClr val="accent1"/>
                </a:solidFill>
                <a:latin typeface="Times New Roman"/>
                <a:ea typeface="Times New Roman"/>
                <a:cs typeface="Times New Roman"/>
                <a:sym typeface="Times New Roman"/>
              </a:rPr>
              <a:t>Зайченко Світлана Василівна</a:t>
            </a:r>
            <a:endParaRPr/>
          </a:p>
        </p:txBody>
      </p:sp>
      <p:pic>
        <p:nvPicPr>
          <p:cNvPr id="121" name="Shape 121"/>
          <p:cNvPicPr preferRelativeResize="0"/>
          <p:nvPr/>
        </p:nvPicPr>
        <p:blipFill rotWithShape="1">
          <a:blip r:embed="rId3">
            <a:alphaModFix/>
          </a:blip>
          <a:srcRect b="0" l="0" r="0" t="0"/>
          <a:stretch/>
        </p:blipFill>
        <p:spPr>
          <a:xfrm>
            <a:off x="262912" y="881276"/>
            <a:ext cx="2911474" cy="2183598"/>
          </a:xfrm>
          <a:prstGeom prst="rect">
            <a:avLst/>
          </a:prstGeom>
          <a:noFill/>
          <a:ln>
            <a:noFill/>
          </a:ln>
        </p:spPr>
      </p:pic>
      <p:sp>
        <p:nvSpPr>
          <p:cNvPr id="122" name="Shape 122"/>
          <p:cNvSpPr txBox="1"/>
          <p:nvPr/>
        </p:nvSpPr>
        <p:spPr>
          <a:xfrm>
            <a:off x="3660554" y="881276"/>
            <a:ext cx="4968552" cy="362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accent1"/>
              </a:buClr>
              <a:buFont typeface="Times New Roman"/>
              <a:buNone/>
            </a:pPr>
            <a:r>
              <a:rPr b="1" i="1" lang="uk-UA" sz="1800" u="none" cap="none" strike="noStrike">
                <a:solidFill>
                  <a:schemeClr val="accent1"/>
                </a:solidFill>
                <a:latin typeface="Times New Roman"/>
                <a:ea typeface="Times New Roman"/>
                <a:cs typeface="Times New Roman"/>
                <a:sym typeface="Times New Roman"/>
              </a:rPr>
              <a:t>Завіна Олексій,  16.11.2008 р. н.</a:t>
            </a:r>
            <a:endParaRPr/>
          </a:p>
          <a:p>
            <a:pPr indent="0" lvl="0" marL="0" marR="0" rtl="0" algn="l">
              <a:lnSpc>
                <a:spcPct val="100000"/>
              </a:lnSpc>
              <a:spcBef>
                <a:spcPts val="0"/>
              </a:spcBef>
              <a:spcAft>
                <a:spcPts val="0"/>
              </a:spcAft>
              <a:buClr>
                <a:srgbClr val="000000"/>
              </a:buClr>
              <a:buFont typeface="Arial"/>
              <a:buNone/>
            </a:pPr>
            <a:r>
              <a:t/>
            </a:r>
            <a:endParaRPr b="1" i="0" sz="1800" u="none" cap="none" strike="noStrike">
              <a:solidFill>
                <a:srgbClr val="0000FF"/>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Font typeface="Times New Roman"/>
              <a:buNone/>
            </a:pPr>
            <a:r>
              <a:rPr b="1" i="0" lang="uk-UA" sz="1400" u="none" cap="none" strike="noStrike">
                <a:solidFill>
                  <a:srgbClr val="000000"/>
                </a:solidFill>
                <a:latin typeface="Times New Roman"/>
                <a:ea typeface="Times New Roman"/>
                <a:cs typeface="Times New Roman"/>
                <a:sym typeface="Times New Roman"/>
              </a:rPr>
              <a:t>І місце </a:t>
            </a:r>
            <a:r>
              <a:rPr b="0" i="0" lang="uk-UA" sz="1400" u="none" cap="none" strike="noStrike">
                <a:solidFill>
                  <a:srgbClr val="000000"/>
                </a:solidFill>
                <a:latin typeface="Times New Roman"/>
                <a:ea typeface="Times New Roman"/>
                <a:cs typeface="Times New Roman"/>
                <a:sym typeface="Times New Roman"/>
              </a:rPr>
              <a:t>Відкритий кубок з ТХЕКВАНДО ВТФ, 2015 р.</a:t>
            </a:r>
            <a:endParaRPr/>
          </a:p>
          <a:p>
            <a:pPr indent="0" lvl="0" marL="0" marR="0" rtl="0" algn="l">
              <a:lnSpc>
                <a:spcPct val="100000"/>
              </a:lnSpc>
              <a:spcBef>
                <a:spcPts val="0"/>
              </a:spcBef>
              <a:spcAft>
                <a:spcPts val="0"/>
              </a:spcAft>
              <a:buClr>
                <a:srgbClr val="000000"/>
              </a:buClr>
              <a:buFont typeface="Times New Roman"/>
              <a:buNone/>
            </a:pPr>
            <a:r>
              <a:rPr b="1" i="0" lang="uk-UA" sz="1400" u="none" cap="none" strike="noStrike">
                <a:solidFill>
                  <a:srgbClr val="000000"/>
                </a:solidFill>
                <a:latin typeface="Times New Roman"/>
                <a:ea typeface="Times New Roman"/>
                <a:cs typeface="Times New Roman"/>
                <a:sym typeface="Times New Roman"/>
              </a:rPr>
              <a:t>ІІ місце </a:t>
            </a:r>
            <a:r>
              <a:rPr b="0" i="0" lang="uk-UA" sz="1400" u="none" cap="none" strike="noStrike">
                <a:solidFill>
                  <a:schemeClr val="dk1"/>
                </a:solidFill>
                <a:latin typeface="Times New Roman"/>
                <a:ea typeface="Times New Roman"/>
                <a:cs typeface="Times New Roman"/>
                <a:sym typeface="Times New Roman"/>
              </a:rPr>
              <a:t>Відкритий  чемпіонат з ТХЕКВАНДО ВТФ, 2016 р.</a:t>
            </a:r>
            <a:endParaRPr/>
          </a:p>
          <a:p>
            <a:pPr indent="0" lvl="0" marL="0" marR="0" rtl="0" algn="l">
              <a:lnSpc>
                <a:spcPct val="100000"/>
              </a:lnSpc>
              <a:spcBef>
                <a:spcPts val="0"/>
              </a:spcBef>
              <a:spcAft>
                <a:spcPts val="0"/>
              </a:spcAft>
              <a:buClr>
                <a:srgbClr val="000000"/>
              </a:buClr>
              <a:buFont typeface="Times New Roman"/>
              <a:buNone/>
            </a:pPr>
            <a:r>
              <a:rPr b="1" i="0" lang="uk-UA" sz="1400" u="none" cap="none" strike="noStrike">
                <a:solidFill>
                  <a:srgbClr val="000000"/>
                </a:solidFill>
                <a:latin typeface="Times New Roman"/>
                <a:ea typeface="Times New Roman"/>
                <a:cs typeface="Times New Roman"/>
                <a:sym typeface="Times New Roman"/>
              </a:rPr>
              <a:t>ІІ місце </a:t>
            </a:r>
            <a:r>
              <a:rPr b="0" i="0" lang="uk-UA" sz="1400" u="none" cap="none" strike="noStrike">
                <a:solidFill>
                  <a:srgbClr val="000000"/>
                </a:solidFill>
                <a:latin typeface="Times New Roman"/>
                <a:ea typeface="Times New Roman"/>
                <a:cs typeface="Times New Roman"/>
                <a:sym typeface="Times New Roman"/>
              </a:rPr>
              <a:t> </a:t>
            </a:r>
            <a:r>
              <a:rPr b="0" i="0" lang="uk-UA" sz="1400" u="none" cap="none" strike="noStrike">
                <a:solidFill>
                  <a:schemeClr val="dk1"/>
                </a:solidFill>
                <a:latin typeface="Times New Roman"/>
                <a:ea typeface="Times New Roman"/>
                <a:cs typeface="Times New Roman"/>
                <a:sym typeface="Times New Roman"/>
              </a:rPr>
              <a:t>Відкритий кубок з ТХЕКВАНДО ВТФ, 2015 р.</a:t>
            </a:r>
            <a:endParaRPr/>
          </a:p>
          <a:p>
            <a:pPr indent="0" lvl="0" marL="0" marR="0" rtl="0" algn="l">
              <a:lnSpc>
                <a:spcPct val="100000"/>
              </a:lnSpc>
              <a:spcBef>
                <a:spcPts val="0"/>
              </a:spcBef>
              <a:spcAft>
                <a:spcPts val="0"/>
              </a:spcAft>
              <a:buClr>
                <a:schemeClr val="dk1"/>
              </a:buClr>
              <a:buFont typeface="Times New Roman"/>
              <a:buNone/>
            </a:pPr>
            <a:r>
              <a:rPr b="0" i="0" lang="uk-UA" sz="1400" u="none" cap="none" strike="noStrike">
                <a:solidFill>
                  <a:schemeClr val="dk1"/>
                </a:solidFill>
                <a:latin typeface="Times New Roman"/>
                <a:ea typeface="Times New Roman"/>
                <a:cs typeface="Times New Roman"/>
                <a:sym typeface="Times New Roman"/>
              </a:rPr>
              <a:t>І</a:t>
            </a:r>
            <a:r>
              <a:rPr b="1" i="0" lang="uk-UA" sz="1400" u="none" cap="none" strike="noStrike">
                <a:solidFill>
                  <a:schemeClr val="dk1"/>
                </a:solidFill>
                <a:latin typeface="Times New Roman"/>
                <a:ea typeface="Times New Roman"/>
                <a:cs typeface="Times New Roman"/>
                <a:sym typeface="Times New Roman"/>
              </a:rPr>
              <a:t>І місце </a:t>
            </a:r>
            <a:r>
              <a:rPr b="0" i="0" lang="uk-UA" sz="1400" u="none" cap="none" strike="noStrike">
                <a:solidFill>
                  <a:schemeClr val="dk1"/>
                </a:solidFill>
                <a:latin typeface="Times New Roman"/>
                <a:ea typeface="Times New Roman"/>
                <a:cs typeface="Times New Roman"/>
                <a:sym typeface="Times New Roman"/>
              </a:rPr>
              <a:t>Відкритий чемпіонат (керугі)  з ТХЕКВАНДО ВТФ, 2015 р.</a:t>
            </a:r>
            <a:endParaRPr/>
          </a:p>
          <a:p>
            <a:pPr indent="0" lvl="0" marL="0" marR="0" rtl="0" algn="l">
              <a:lnSpc>
                <a:spcPct val="100000"/>
              </a:lnSpc>
              <a:spcBef>
                <a:spcPts val="0"/>
              </a:spcBef>
              <a:spcAft>
                <a:spcPts val="0"/>
              </a:spcAft>
              <a:buClr>
                <a:schemeClr val="dk1"/>
              </a:buClr>
              <a:buFont typeface="Times New Roman"/>
              <a:buNone/>
            </a:pPr>
            <a:r>
              <a:rPr b="1" i="0" lang="uk-UA" sz="1400" u="none" cap="none" strike="noStrike">
                <a:solidFill>
                  <a:schemeClr val="dk1"/>
                </a:solidFill>
                <a:latin typeface="Times New Roman"/>
                <a:ea typeface="Times New Roman"/>
                <a:cs typeface="Times New Roman"/>
                <a:sym typeface="Times New Roman"/>
              </a:rPr>
              <a:t>ІІІ місце</a:t>
            </a:r>
            <a:r>
              <a:rPr b="0" i="0" lang="uk-UA" sz="1400" u="none" cap="none" strike="noStrike">
                <a:solidFill>
                  <a:schemeClr val="dk1"/>
                </a:solidFill>
                <a:latin typeface="Times New Roman"/>
                <a:ea typeface="Times New Roman"/>
                <a:cs typeface="Times New Roman"/>
                <a:sym typeface="Times New Roman"/>
              </a:rPr>
              <a:t> Відкритий кубок присвячений Дубцову В.М. з ТХЕКВАНДО ВТФ, 2015 р.</a:t>
            </a:r>
            <a:endParaRPr/>
          </a:p>
        </p:txBody>
      </p:sp>
      <p:pic>
        <p:nvPicPr>
          <p:cNvPr id="123" name="Shape 123"/>
          <p:cNvPicPr preferRelativeResize="0"/>
          <p:nvPr/>
        </p:nvPicPr>
        <p:blipFill rotWithShape="1">
          <a:blip r:embed="rId4">
            <a:alphaModFix/>
          </a:blip>
          <a:srcRect b="13659" l="-2611" r="4301" t="20494"/>
          <a:stretch/>
        </p:blipFill>
        <p:spPr>
          <a:xfrm>
            <a:off x="323528" y="3717032"/>
            <a:ext cx="2601157" cy="2306470"/>
          </a:xfrm>
          <a:prstGeom prst="rect">
            <a:avLst/>
          </a:prstGeom>
          <a:noFill/>
          <a:ln>
            <a:noFill/>
          </a:ln>
        </p:spPr>
      </p:pic>
      <p:sp>
        <p:nvSpPr>
          <p:cNvPr id="124" name="Shape 124"/>
          <p:cNvSpPr txBox="1"/>
          <p:nvPr/>
        </p:nvSpPr>
        <p:spPr>
          <a:xfrm>
            <a:off x="3563888" y="3284984"/>
            <a:ext cx="4665516" cy="2738518"/>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accent1"/>
              </a:buClr>
              <a:buFont typeface="Times New Roman"/>
              <a:buNone/>
            </a:pPr>
            <a:r>
              <a:rPr b="1" i="1" lang="uk-UA" sz="1800" u="none" cap="none" strike="noStrike">
                <a:solidFill>
                  <a:schemeClr val="accent1"/>
                </a:solidFill>
                <a:latin typeface="Times New Roman"/>
                <a:ea typeface="Times New Roman"/>
                <a:cs typeface="Times New Roman"/>
                <a:sym typeface="Times New Roman"/>
              </a:rPr>
              <a:t>Ніколенко Дмитро,  04.06.2009 р. н.</a:t>
            </a:r>
            <a:endParaRPr/>
          </a:p>
          <a:p>
            <a:pPr indent="0" lvl="0" marL="0" marR="0" rtl="0" algn="l">
              <a:lnSpc>
                <a:spcPct val="100000"/>
              </a:lnSpc>
              <a:spcBef>
                <a:spcPts val="0"/>
              </a:spcBef>
              <a:spcAft>
                <a:spcPts val="0"/>
              </a:spcAft>
              <a:buClr>
                <a:srgbClr val="000000"/>
              </a:buClr>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Font typeface="Times New Roman"/>
              <a:buNone/>
            </a:pPr>
            <a:r>
              <a:rPr b="1" i="0" lang="uk-UA" sz="1400" u="none" cap="none" strike="noStrike">
                <a:solidFill>
                  <a:srgbClr val="000000"/>
                </a:solidFill>
                <a:latin typeface="Times New Roman"/>
                <a:ea typeface="Times New Roman"/>
                <a:cs typeface="Times New Roman"/>
                <a:sym typeface="Times New Roman"/>
              </a:rPr>
              <a:t>І місце, </a:t>
            </a:r>
            <a:r>
              <a:rPr b="0" i="0" lang="uk-UA" sz="1400" u="none" cap="none" strike="noStrike">
                <a:solidFill>
                  <a:schemeClr val="dk1"/>
                </a:solidFill>
                <a:latin typeface="Times New Roman"/>
                <a:ea typeface="Times New Roman"/>
                <a:cs typeface="Times New Roman"/>
                <a:sym typeface="Times New Roman"/>
              </a:rPr>
              <a:t>Відкритий  чемпіонат з ТХЕКВАНДО ВТФ, 2016 р.</a:t>
            </a:r>
            <a:endParaRPr/>
          </a:p>
          <a:p>
            <a:pPr indent="0" lvl="0" marL="0" marR="0" rtl="0" algn="l">
              <a:lnSpc>
                <a:spcPct val="100000"/>
              </a:lnSpc>
              <a:spcBef>
                <a:spcPts val="0"/>
              </a:spcBef>
              <a:spcAft>
                <a:spcPts val="0"/>
              </a:spcAft>
              <a:buClr>
                <a:srgbClr val="000000"/>
              </a:buClr>
              <a:buFont typeface="Times New Roman"/>
              <a:buNone/>
            </a:pPr>
            <a:r>
              <a:rPr b="0" i="0" lang="uk-UA" sz="1400" u="none" cap="none" strike="noStrike">
                <a:solidFill>
                  <a:srgbClr val="000000"/>
                </a:solidFill>
                <a:latin typeface="Times New Roman"/>
                <a:ea typeface="Times New Roman"/>
                <a:cs typeface="Times New Roman"/>
                <a:sym typeface="Times New Roman"/>
              </a:rPr>
              <a:t>І</a:t>
            </a:r>
            <a:r>
              <a:rPr b="1" i="0" lang="uk-UA" sz="1400" u="none" cap="none" strike="noStrike">
                <a:solidFill>
                  <a:srgbClr val="000000"/>
                </a:solidFill>
                <a:latin typeface="Times New Roman"/>
                <a:ea typeface="Times New Roman"/>
                <a:cs typeface="Times New Roman"/>
                <a:sym typeface="Times New Roman"/>
              </a:rPr>
              <a:t>І місце </a:t>
            </a:r>
            <a:r>
              <a:rPr b="0" i="0" lang="uk-UA" sz="1400" u="none" cap="none" strike="noStrike">
                <a:solidFill>
                  <a:schemeClr val="dk1"/>
                </a:solidFill>
                <a:latin typeface="Times New Roman"/>
                <a:ea typeface="Times New Roman"/>
                <a:cs typeface="Times New Roman"/>
                <a:sym typeface="Times New Roman"/>
              </a:rPr>
              <a:t>Відкритий  кубок  з ТХЕКВАНДО ВТФ, 2015 р.</a:t>
            </a:r>
            <a:endParaRPr/>
          </a:p>
          <a:p>
            <a:pPr indent="0" lvl="0" marL="0" marR="0" rtl="0" algn="l">
              <a:lnSpc>
                <a:spcPct val="100000"/>
              </a:lnSpc>
              <a:spcBef>
                <a:spcPts val="0"/>
              </a:spcBef>
              <a:spcAft>
                <a:spcPts val="0"/>
              </a:spcAft>
              <a:buClr>
                <a:schemeClr val="dk1"/>
              </a:buClr>
              <a:buFont typeface="Times New Roman"/>
              <a:buNone/>
            </a:pPr>
            <a:r>
              <a:rPr b="1" i="0" lang="uk-UA" sz="1400" u="none" cap="none" strike="noStrike">
                <a:solidFill>
                  <a:schemeClr val="dk1"/>
                </a:solidFill>
                <a:latin typeface="Times New Roman"/>
                <a:ea typeface="Times New Roman"/>
                <a:cs typeface="Times New Roman"/>
                <a:sym typeface="Times New Roman"/>
              </a:rPr>
              <a:t>ІІ місце, </a:t>
            </a:r>
            <a:r>
              <a:rPr b="0" i="0" lang="uk-UA" sz="1400" u="none" cap="none" strike="noStrike">
                <a:solidFill>
                  <a:schemeClr val="dk1"/>
                </a:solidFill>
                <a:latin typeface="Times New Roman"/>
                <a:ea typeface="Times New Roman"/>
                <a:cs typeface="Times New Roman"/>
                <a:sym typeface="Times New Roman"/>
              </a:rPr>
              <a:t>Відкритий  турнір “Кубок причорноморя “ з ТХЕКВАНДО ВТФ, Миколаїв, 2016 р.</a:t>
            </a:r>
            <a:endParaRPr/>
          </a:p>
          <a:p>
            <a:pPr indent="0" lvl="0" marL="0" marR="0" rtl="0" algn="l">
              <a:lnSpc>
                <a:spcPct val="100000"/>
              </a:lnSpc>
              <a:spcBef>
                <a:spcPts val="0"/>
              </a:spcBef>
              <a:spcAft>
                <a:spcPts val="0"/>
              </a:spcAft>
              <a:buClr>
                <a:schemeClr val="dk1"/>
              </a:buClr>
              <a:buFont typeface="Times New Roman"/>
              <a:buNone/>
            </a:pPr>
            <a:r>
              <a:rPr b="1" i="0" lang="uk-UA" sz="1400" u="none" cap="none" strike="noStrike">
                <a:solidFill>
                  <a:schemeClr val="dk1"/>
                </a:solidFill>
                <a:latin typeface="Times New Roman"/>
                <a:ea typeface="Times New Roman"/>
                <a:cs typeface="Times New Roman"/>
                <a:sym typeface="Times New Roman"/>
              </a:rPr>
              <a:t>ІІІ місце,</a:t>
            </a:r>
            <a:r>
              <a:rPr b="0" i="0" lang="uk-UA" sz="1400" u="none" cap="none" strike="noStrike">
                <a:solidFill>
                  <a:schemeClr val="dk1"/>
                </a:solidFill>
                <a:latin typeface="Times New Roman"/>
                <a:ea typeface="Times New Roman"/>
                <a:cs typeface="Times New Roman"/>
                <a:sym typeface="Times New Roman"/>
              </a:rPr>
              <a:t> Відкритий  чемпіонат з ТХЕКВАНДО ВТФ, 2015 р.</a:t>
            </a:r>
            <a:endParaRPr/>
          </a:p>
          <a:p>
            <a:pPr indent="0" lvl="0" marL="0" marR="0" rtl="0" algn="l">
              <a:lnSpc>
                <a:spcPct val="100000"/>
              </a:lnSpc>
              <a:spcBef>
                <a:spcPts val="0"/>
              </a:spcBef>
              <a:spcAft>
                <a:spcPts val="0"/>
              </a:spcAft>
              <a:buClr>
                <a:srgbClr val="000000"/>
              </a:buClr>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 name="Shape 129"/>
        <p:cNvGrpSpPr/>
        <p:nvPr/>
      </p:nvGrpSpPr>
      <p:grpSpPr>
        <a:xfrm>
          <a:off x="0" y="0"/>
          <a:ext cx="0" cy="0"/>
          <a:chOff x="0" y="0"/>
          <a:chExt cx="0" cy="0"/>
        </a:xfrm>
      </p:grpSpPr>
      <p:pic>
        <p:nvPicPr>
          <p:cNvPr id="130" name="Shape 130"/>
          <p:cNvPicPr preferRelativeResize="0"/>
          <p:nvPr/>
        </p:nvPicPr>
        <p:blipFill rotWithShape="1">
          <a:blip r:embed="rId3">
            <a:alphaModFix/>
          </a:blip>
          <a:srcRect b="0" l="0" r="0" t="0"/>
          <a:stretch/>
        </p:blipFill>
        <p:spPr>
          <a:xfrm>
            <a:off x="971600" y="332656"/>
            <a:ext cx="2345451" cy="2213338"/>
          </a:xfrm>
          <a:prstGeom prst="rect">
            <a:avLst/>
          </a:prstGeom>
          <a:noFill/>
          <a:ln>
            <a:noFill/>
          </a:ln>
        </p:spPr>
      </p:pic>
      <p:sp>
        <p:nvSpPr>
          <p:cNvPr id="131" name="Shape 131"/>
          <p:cNvSpPr txBox="1"/>
          <p:nvPr/>
        </p:nvSpPr>
        <p:spPr>
          <a:xfrm>
            <a:off x="4212324" y="188640"/>
            <a:ext cx="4680155" cy="3740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FF"/>
              </a:buClr>
              <a:buFont typeface="Times New Roman"/>
              <a:buNone/>
            </a:pPr>
            <a:r>
              <a:rPr b="1" i="0" lang="uk-UA" sz="1800" u="none" cap="none" strike="noStrike">
                <a:solidFill>
                  <a:srgbClr val="0000FF"/>
                </a:solidFill>
                <a:latin typeface="Times New Roman"/>
                <a:ea typeface="Times New Roman"/>
                <a:cs typeface="Times New Roman"/>
                <a:sym typeface="Times New Roman"/>
              </a:rPr>
              <a:t>Лівінський Владислав, 21.06.2009 р.н.</a:t>
            </a:r>
            <a:endParaRPr/>
          </a:p>
          <a:p>
            <a:pPr indent="0" lvl="0" marL="0" marR="0" rtl="0" algn="ctr">
              <a:lnSpc>
                <a:spcPct val="100000"/>
              </a:lnSpc>
              <a:spcBef>
                <a:spcPts val="0"/>
              </a:spcBef>
              <a:spcAft>
                <a:spcPts val="0"/>
              </a:spcAft>
              <a:buClr>
                <a:srgbClr val="000000"/>
              </a:buClr>
              <a:buFont typeface="Arial"/>
              <a:buNone/>
            </a:pPr>
            <a:r>
              <a:t/>
            </a:r>
            <a:endParaRPr b="1" i="0" sz="1800" u="none" cap="none" strike="noStrike">
              <a:solidFill>
                <a:srgbClr val="0000FF"/>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Font typeface="Times New Roman"/>
              <a:buNone/>
            </a:pPr>
            <a:r>
              <a:rPr b="1" i="0" lang="uk-UA" sz="1400" u="none" cap="none" strike="noStrike">
                <a:solidFill>
                  <a:srgbClr val="000000"/>
                </a:solidFill>
                <a:latin typeface="Times New Roman"/>
                <a:ea typeface="Times New Roman"/>
                <a:cs typeface="Times New Roman"/>
                <a:sym typeface="Times New Roman"/>
              </a:rPr>
              <a:t>І</a:t>
            </a:r>
            <a:r>
              <a:rPr b="1" i="0" lang="uk-UA" sz="1500" u="none" cap="none" strike="noStrike">
                <a:solidFill>
                  <a:srgbClr val="000000"/>
                </a:solidFill>
                <a:latin typeface="Times New Roman"/>
                <a:ea typeface="Times New Roman"/>
                <a:cs typeface="Times New Roman"/>
                <a:sym typeface="Times New Roman"/>
              </a:rPr>
              <a:t> місце,</a:t>
            </a:r>
            <a:r>
              <a:rPr b="0" i="0" lang="uk-UA" sz="1500" u="none" cap="none" strike="noStrike">
                <a:solidFill>
                  <a:srgbClr val="000000"/>
                </a:solidFill>
                <a:latin typeface="Times New Roman"/>
                <a:ea typeface="Times New Roman"/>
                <a:cs typeface="Times New Roman"/>
                <a:sym typeface="Times New Roman"/>
              </a:rPr>
              <a:t> </a:t>
            </a:r>
            <a:r>
              <a:rPr b="0" i="0" lang="uk-UA" sz="1500" u="none" cap="none" strike="noStrike">
                <a:solidFill>
                  <a:schemeClr val="dk1"/>
                </a:solidFill>
                <a:latin typeface="Times New Roman"/>
                <a:ea typeface="Times New Roman"/>
                <a:cs typeface="Times New Roman"/>
                <a:sym typeface="Times New Roman"/>
              </a:rPr>
              <a:t>Відкритий кубок з ТХЕКВАНДО ВТФ, 2015 р.</a:t>
            </a:r>
            <a:endParaRPr/>
          </a:p>
          <a:p>
            <a:pPr indent="0" lvl="0" marL="0" marR="0" rtl="0" algn="l">
              <a:lnSpc>
                <a:spcPct val="100000"/>
              </a:lnSpc>
              <a:spcBef>
                <a:spcPts val="0"/>
              </a:spcBef>
              <a:spcAft>
                <a:spcPts val="0"/>
              </a:spcAft>
              <a:buClr>
                <a:schemeClr val="dk1"/>
              </a:buClr>
              <a:buFont typeface="Times New Roman"/>
              <a:buNone/>
            </a:pPr>
            <a:r>
              <a:rPr b="1" i="0" lang="uk-UA" sz="1500" u="none" cap="none" strike="noStrike">
                <a:solidFill>
                  <a:schemeClr val="dk1"/>
                </a:solidFill>
                <a:latin typeface="Times New Roman"/>
                <a:ea typeface="Times New Roman"/>
                <a:cs typeface="Times New Roman"/>
                <a:sym typeface="Times New Roman"/>
              </a:rPr>
              <a:t>І місце,</a:t>
            </a:r>
            <a:r>
              <a:rPr b="0" i="0" lang="uk-UA" sz="1500" u="none" cap="none" strike="noStrike">
                <a:solidFill>
                  <a:schemeClr val="dk1"/>
                </a:solidFill>
                <a:latin typeface="Times New Roman"/>
                <a:ea typeface="Times New Roman"/>
                <a:cs typeface="Times New Roman"/>
                <a:sym typeface="Times New Roman"/>
              </a:rPr>
              <a:t> Відкритий кубок з ТХЕКВАНДО ВТФ, 2016 р.</a:t>
            </a:r>
            <a:endParaRPr/>
          </a:p>
          <a:p>
            <a:pPr indent="0" lvl="0" marL="0" marR="0" rtl="0" algn="l">
              <a:lnSpc>
                <a:spcPct val="100000"/>
              </a:lnSpc>
              <a:spcBef>
                <a:spcPts val="0"/>
              </a:spcBef>
              <a:spcAft>
                <a:spcPts val="0"/>
              </a:spcAft>
              <a:buClr>
                <a:schemeClr val="dk1"/>
              </a:buClr>
              <a:buFont typeface="Times New Roman"/>
              <a:buNone/>
            </a:pPr>
            <a:r>
              <a:rPr b="1" i="0" lang="uk-UA" sz="1500" u="none" cap="none" strike="noStrike">
                <a:solidFill>
                  <a:schemeClr val="dk1"/>
                </a:solidFill>
                <a:latin typeface="Times New Roman"/>
                <a:ea typeface="Times New Roman"/>
                <a:cs typeface="Times New Roman"/>
                <a:sym typeface="Times New Roman"/>
              </a:rPr>
              <a:t>І місце, </a:t>
            </a:r>
            <a:r>
              <a:rPr b="0" i="0" lang="uk-UA" sz="1500" u="none" cap="none" strike="noStrike">
                <a:solidFill>
                  <a:schemeClr val="dk1"/>
                </a:solidFill>
                <a:latin typeface="Times New Roman"/>
                <a:ea typeface="Times New Roman"/>
                <a:cs typeface="Times New Roman"/>
                <a:sym typeface="Times New Roman"/>
              </a:rPr>
              <a:t>Відкритий кубок з ТХЕКВАНДО ВТФ, 2016 р.</a:t>
            </a:r>
            <a:endParaRPr/>
          </a:p>
          <a:p>
            <a:pPr indent="0" lvl="0" marL="0" marR="0" rtl="0" algn="l">
              <a:lnSpc>
                <a:spcPct val="100000"/>
              </a:lnSpc>
              <a:spcBef>
                <a:spcPts val="0"/>
              </a:spcBef>
              <a:spcAft>
                <a:spcPts val="0"/>
              </a:spcAft>
              <a:buClr>
                <a:schemeClr val="dk1"/>
              </a:buClr>
              <a:buFont typeface="Arial"/>
              <a:buNone/>
            </a:pPr>
            <a:r>
              <a:rPr b="1" i="0" lang="uk-UA" sz="1500" u="none" cap="none" strike="noStrike">
                <a:solidFill>
                  <a:schemeClr val="dk1"/>
                </a:solidFill>
                <a:latin typeface="Times New Roman"/>
                <a:ea typeface="Times New Roman"/>
                <a:cs typeface="Times New Roman"/>
                <a:sym typeface="Times New Roman"/>
              </a:rPr>
              <a:t>І місце, </a:t>
            </a:r>
            <a:r>
              <a:rPr b="0" i="0" lang="uk-UA" sz="1500" u="none" cap="none" strike="noStrike">
                <a:solidFill>
                  <a:schemeClr val="dk1"/>
                </a:solidFill>
                <a:latin typeface="Times New Roman"/>
                <a:ea typeface="Times New Roman"/>
                <a:cs typeface="Times New Roman"/>
                <a:sym typeface="Times New Roman"/>
              </a:rPr>
              <a:t>Відкритий  турнір “Кубок причорноморя “ з ТХЕКВАНДО ВТФ, Миколаїв, 2016 р.</a:t>
            </a:r>
            <a:endParaRPr/>
          </a:p>
          <a:p>
            <a:pPr indent="0" lvl="0" marL="0" marR="0" rtl="0" algn="l">
              <a:lnSpc>
                <a:spcPct val="100000"/>
              </a:lnSpc>
              <a:spcBef>
                <a:spcPts val="0"/>
              </a:spcBef>
              <a:spcAft>
                <a:spcPts val="0"/>
              </a:spcAft>
              <a:buClr>
                <a:schemeClr val="dk1"/>
              </a:buClr>
              <a:buFont typeface="Arial"/>
              <a:buNone/>
            </a:pPr>
            <a:r>
              <a:rPr b="1" i="0" lang="uk-UA" sz="1500" u="none" cap="none" strike="noStrike">
                <a:solidFill>
                  <a:schemeClr val="dk1"/>
                </a:solidFill>
                <a:latin typeface="Times New Roman"/>
                <a:ea typeface="Times New Roman"/>
                <a:cs typeface="Times New Roman"/>
                <a:sym typeface="Times New Roman"/>
              </a:rPr>
              <a:t>ІІІ місце,</a:t>
            </a:r>
            <a:r>
              <a:rPr b="0" i="0" lang="uk-UA" sz="1500" u="none" cap="none" strike="noStrike">
                <a:solidFill>
                  <a:schemeClr val="dk1"/>
                </a:solidFill>
                <a:latin typeface="Times New Roman"/>
                <a:ea typeface="Times New Roman"/>
                <a:cs typeface="Times New Roman"/>
                <a:sym typeface="Times New Roman"/>
              </a:rPr>
              <a:t> Від</a:t>
            </a:r>
            <a:endParaRPr/>
          </a:p>
          <a:p>
            <a:pPr indent="0" lvl="0" marL="0" marR="0" rtl="0" algn="l">
              <a:lnSpc>
                <a:spcPct val="100000"/>
              </a:lnSpc>
              <a:spcBef>
                <a:spcPts val="0"/>
              </a:spcBef>
              <a:spcAft>
                <a:spcPts val="0"/>
              </a:spcAft>
              <a:buClr>
                <a:schemeClr val="dk1"/>
              </a:buClr>
              <a:buFont typeface="Times New Roman"/>
              <a:buNone/>
            </a:pPr>
            <a:r>
              <a:rPr b="1" i="0" lang="uk-UA" sz="1500" u="none" cap="none" strike="noStrike">
                <a:solidFill>
                  <a:schemeClr val="dk1"/>
                </a:solidFill>
                <a:latin typeface="Times New Roman"/>
                <a:ea typeface="Times New Roman"/>
                <a:cs typeface="Times New Roman"/>
                <a:sym typeface="Times New Roman"/>
              </a:rPr>
              <a:t>ІІ місце, </a:t>
            </a:r>
            <a:r>
              <a:rPr b="0" i="0" lang="uk-UA" sz="1500" u="none" cap="none" strike="noStrike">
                <a:solidFill>
                  <a:schemeClr val="dk1"/>
                </a:solidFill>
                <a:latin typeface="Times New Roman"/>
                <a:ea typeface="Times New Roman"/>
                <a:cs typeface="Times New Roman"/>
                <a:sym typeface="Times New Roman"/>
              </a:rPr>
              <a:t>Обласний чемпіонат з з ТХЕКВАНДО ВТФ, 12.09.2015 р., 7.11.2015 р.</a:t>
            </a:r>
            <a:endParaRPr/>
          </a:p>
          <a:p>
            <a:pPr indent="0" lvl="0" marL="0" marR="0" rtl="0" algn="l">
              <a:lnSpc>
                <a:spcPct val="100000"/>
              </a:lnSpc>
              <a:spcBef>
                <a:spcPts val="0"/>
              </a:spcBef>
              <a:spcAft>
                <a:spcPts val="0"/>
              </a:spcAft>
              <a:buClr>
                <a:schemeClr val="dk1"/>
              </a:buClr>
              <a:buFont typeface="Arial"/>
              <a:buNone/>
            </a:pPr>
            <a:r>
              <a:rPr b="1" i="0" lang="uk-UA" sz="1500" u="none" cap="none" strike="noStrike">
                <a:solidFill>
                  <a:schemeClr val="dk1"/>
                </a:solidFill>
                <a:latin typeface="Times New Roman"/>
                <a:ea typeface="Times New Roman"/>
                <a:cs typeface="Times New Roman"/>
                <a:sym typeface="Times New Roman"/>
              </a:rPr>
              <a:t>ІІ місце, </a:t>
            </a:r>
            <a:r>
              <a:rPr b="0" i="0" lang="uk-UA" sz="1500" u="none" cap="none" strike="noStrike">
                <a:solidFill>
                  <a:schemeClr val="dk1"/>
                </a:solidFill>
                <a:latin typeface="Times New Roman"/>
                <a:ea typeface="Times New Roman"/>
                <a:cs typeface="Times New Roman"/>
                <a:sym typeface="Times New Roman"/>
              </a:rPr>
              <a:t>Відкритий кубок з ТХЕКВАНДО ВТФ, 12.03.2016 р.</a:t>
            </a:r>
            <a:endParaRPr/>
          </a:p>
          <a:p>
            <a:pPr indent="0" lvl="0" marL="0" marR="0" rtl="0" algn="l">
              <a:lnSpc>
                <a:spcPct val="100000"/>
              </a:lnSpc>
              <a:spcBef>
                <a:spcPts val="0"/>
              </a:spcBef>
              <a:spcAft>
                <a:spcPts val="0"/>
              </a:spcAft>
              <a:buClr>
                <a:schemeClr val="dk1"/>
              </a:buClr>
              <a:buFont typeface="Arial"/>
              <a:buNone/>
            </a:pPr>
            <a:br>
              <a:rPr b="0" i="0" lang="uk-UA" sz="1500" u="none" cap="none" strike="noStrike">
                <a:solidFill>
                  <a:schemeClr val="dk1"/>
                </a:solidFill>
                <a:latin typeface="Arial"/>
                <a:ea typeface="Arial"/>
                <a:cs typeface="Arial"/>
                <a:sym typeface="Arial"/>
              </a:rPr>
            </a:br>
            <a:endParaRPr b="0" i="0" sz="15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Font typeface="Arial"/>
              <a:buNone/>
            </a:pPr>
            <a:r>
              <a:t/>
            </a:r>
            <a:endParaRPr b="0" i="0" sz="1500" u="none" cap="none" strike="noStrike">
              <a:solidFill>
                <a:schemeClr val="dk1"/>
              </a:solidFill>
              <a:latin typeface="Arial"/>
              <a:ea typeface="Arial"/>
              <a:cs typeface="Arial"/>
              <a:sym typeface="Arial"/>
            </a:endParaRPr>
          </a:p>
        </p:txBody>
      </p:sp>
      <p:pic>
        <p:nvPicPr>
          <p:cNvPr id="132" name="Shape 132"/>
          <p:cNvPicPr preferRelativeResize="0"/>
          <p:nvPr/>
        </p:nvPicPr>
        <p:blipFill rotWithShape="1">
          <a:blip r:embed="rId4">
            <a:alphaModFix/>
          </a:blip>
          <a:srcRect b="0" l="0" r="0" t="0"/>
          <a:stretch/>
        </p:blipFill>
        <p:spPr>
          <a:xfrm>
            <a:off x="683568" y="3573016"/>
            <a:ext cx="2105614" cy="2573378"/>
          </a:xfrm>
          <a:prstGeom prst="rect">
            <a:avLst/>
          </a:prstGeom>
          <a:noFill/>
          <a:ln>
            <a:noFill/>
          </a:ln>
        </p:spPr>
      </p:pic>
      <p:sp>
        <p:nvSpPr>
          <p:cNvPr id="133" name="Shape 133"/>
          <p:cNvSpPr txBox="1"/>
          <p:nvPr/>
        </p:nvSpPr>
        <p:spPr>
          <a:xfrm>
            <a:off x="4224166" y="4149080"/>
            <a:ext cx="4524298" cy="1116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FF"/>
              </a:buClr>
              <a:buFont typeface="Times New Roman"/>
              <a:buNone/>
            </a:pPr>
            <a:r>
              <a:rPr b="1" i="0" lang="uk-UA" sz="1800" u="none" cap="none" strike="noStrike">
                <a:solidFill>
                  <a:srgbClr val="0000FF"/>
                </a:solidFill>
                <a:latin typeface="Times New Roman"/>
                <a:ea typeface="Times New Roman"/>
                <a:cs typeface="Times New Roman"/>
                <a:sym typeface="Times New Roman"/>
              </a:rPr>
              <a:t>Культенко Станіслав, 05.11.2008 р.н.</a:t>
            </a:r>
            <a:endParaRPr/>
          </a:p>
          <a:p>
            <a:pPr indent="0" lvl="0" marL="0" marR="0" rtl="0" algn="l">
              <a:lnSpc>
                <a:spcPct val="100000"/>
              </a:lnSpc>
              <a:spcBef>
                <a:spcPts val="0"/>
              </a:spcBef>
              <a:spcAft>
                <a:spcPts val="0"/>
              </a:spcAft>
              <a:buClr>
                <a:srgbClr val="000000"/>
              </a:buClr>
              <a:buFont typeface="Times New Roman"/>
              <a:buNone/>
            </a:pPr>
            <a:r>
              <a:rPr b="1" i="0" lang="uk-UA" sz="1600" u="none" cap="none" strike="noStrike">
                <a:solidFill>
                  <a:srgbClr val="000000"/>
                </a:solidFill>
                <a:latin typeface="Times New Roman"/>
                <a:ea typeface="Times New Roman"/>
                <a:cs typeface="Times New Roman"/>
                <a:sym typeface="Times New Roman"/>
              </a:rPr>
              <a:t> </a:t>
            </a:r>
            <a:endParaRPr/>
          </a:p>
          <a:p>
            <a:pPr indent="0" lvl="0" marL="0" marR="0" rtl="0" algn="l">
              <a:lnSpc>
                <a:spcPct val="100000"/>
              </a:lnSpc>
              <a:spcBef>
                <a:spcPts val="0"/>
              </a:spcBef>
              <a:spcAft>
                <a:spcPts val="0"/>
              </a:spcAft>
              <a:buClr>
                <a:srgbClr val="000000"/>
              </a:buClr>
              <a:buFont typeface="Times New Roman"/>
              <a:buNone/>
            </a:pPr>
            <a:r>
              <a:rPr b="1" i="0" lang="uk-UA" sz="1600" u="none" cap="none" strike="noStrike">
                <a:solidFill>
                  <a:srgbClr val="000000"/>
                </a:solidFill>
                <a:latin typeface="Times New Roman"/>
                <a:ea typeface="Times New Roman"/>
                <a:cs typeface="Times New Roman"/>
                <a:sym typeface="Times New Roman"/>
              </a:rPr>
              <a:t>ІІ місце,</a:t>
            </a:r>
            <a:r>
              <a:rPr b="0" i="0" lang="uk-UA" sz="1600" u="none" cap="none" strike="noStrike">
                <a:solidFill>
                  <a:srgbClr val="000000"/>
                </a:solidFill>
                <a:latin typeface="Times New Roman"/>
                <a:ea typeface="Times New Roman"/>
                <a:cs typeface="Times New Roman"/>
                <a:sym typeface="Times New Roman"/>
              </a:rPr>
              <a:t> відкритий чемпіонат з ТХЕКВАНДО ВТФ, 2016 р.</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pic>
        <p:nvPicPr>
          <p:cNvPr id="139" name="Shape 139"/>
          <p:cNvPicPr preferRelativeResize="0"/>
          <p:nvPr/>
        </p:nvPicPr>
        <p:blipFill rotWithShape="1">
          <a:blip r:embed="rId3">
            <a:alphaModFix/>
          </a:blip>
          <a:srcRect b="0" l="0" r="0" t="0"/>
          <a:stretch/>
        </p:blipFill>
        <p:spPr>
          <a:xfrm>
            <a:off x="725352" y="332113"/>
            <a:ext cx="3635896" cy="2780928"/>
          </a:xfrm>
          <a:prstGeom prst="rect">
            <a:avLst/>
          </a:prstGeom>
          <a:noFill/>
          <a:ln>
            <a:noFill/>
          </a:ln>
        </p:spPr>
      </p:pic>
      <p:sp>
        <p:nvSpPr>
          <p:cNvPr id="140" name="Shape 140"/>
          <p:cNvSpPr txBox="1"/>
          <p:nvPr/>
        </p:nvSpPr>
        <p:spPr>
          <a:xfrm>
            <a:off x="149450" y="3653175"/>
            <a:ext cx="4787700" cy="204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63C64"/>
              </a:buClr>
              <a:buFont typeface="Times New Roman"/>
              <a:buNone/>
            </a:pPr>
            <a:r>
              <a:rPr b="1" i="1" lang="uk-UA" sz="1800" u="none" cap="none" strike="noStrike">
                <a:solidFill>
                  <a:srgbClr val="063C64"/>
                </a:solidFill>
                <a:latin typeface="Times New Roman"/>
                <a:ea typeface="Times New Roman"/>
                <a:cs typeface="Times New Roman"/>
                <a:sym typeface="Times New Roman"/>
              </a:rPr>
              <a:t>“Золотий колосок”  </a:t>
            </a:r>
            <a:r>
              <a:rPr b="0" i="0" lang="uk-UA" sz="1800" u="none" cap="none" strike="noStrike">
                <a:solidFill>
                  <a:srgbClr val="000000"/>
                </a:solidFill>
                <a:latin typeface="Times New Roman"/>
                <a:ea typeface="Times New Roman"/>
                <a:cs typeface="Times New Roman"/>
                <a:sym typeface="Times New Roman"/>
              </a:rPr>
              <a:t>весняного природничого конкурсу “Колосок”, 2016</a:t>
            </a:r>
            <a:endParaRPr/>
          </a:p>
          <a:p>
            <a:pPr indent="0" lvl="0" marL="0" marR="0" rtl="0" algn="l">
              <a:lnSpc>
                <a:spcPct val="100000"/>
              </a:lnSpc>
              <a:spcBef>
                <a:spcPts val="0"/>
              </a:spcBef>
              <a:spcAft>
                <a:spcPts val="0"/>
              </a:spcAft>
              <a:buClr>
                <a:srgbClr val="000000"/>
              </a:buClr>
              <a:buFont typeface="Times New Roman"/>
              <a:buNone/>
            </a:pPr>
            <a:r>
              <a:rPr b="0" i="0" lang="uk-UA" sz="1800" u="none" cap="none" strike="noStrike">
                <a:solidFill>
                  <a:srgbClr val="000000"/>
                </a:solidFill>
                <a:latin typeface="Times New Roman"/>
                <a:ea typeface="Times New Roman"/>
                <a:cs typeface="Times New Roman"/>
                <a:sym typeface="Times New Roman"/>
              </a:rPr>
              <a:t>Костенко Даша, Безлатня Аліна, Чепко Верноіка,Травін Максим, Мамамилга Поліна, Гречка Єва, Воронюк Євген, Культенко Станіслав, Шевчук Маша, Тихий Андрій, Прокутко Ярослав, Валявська Анастасія, Шутов Ілля, Ферман Євген, Ніколенко Дмитро, Лівінський Влад, Черногор Даша.</a:t>
            </a:r>
            <a:endParaRPr/>
          </a:p>
        </p:txBody>
      </p:sp>
      <p:pic>
        <p:nvPicPr>
          <p:cNvPr id="141" name="Shape 141"/>
          <p:cNvPicPr preferRelativeResize="0"/>
          <p:nvPr/>
        </p:nvPicPr>
        <p:blipFill rotWithShape="1">
          <a:blip r:embed="rId4">
            <a:alphaModFix/>
          </a:blip>
          <a:srcRect b="2285" l="19253" r="4899" t="29328"/>
          <a:stretch/>
        </p:blipFill>
        <p:spPr>
          <a:xfrm rot="5400000">
            <a:off x="5256076" y="1232758"/>
            <a:ext cx="3528392" cy="2304256"/>
          </a:xfrm>
          <a:prstGeom prst="rect">
            <a:avLst/>
          </a:prstGeom>
          <a:noFill/>
          <a:ln>
            <a:noFill/>
          </a:ln>
        </p:spPr>
      </p:pic>
      <p:sp>
        <p:nvSpPr>
          <p:cNvPr id="142" name="Shape 142"/>
          <p:cNvSpPr txBox="1"/>
          <p:nvPr/>
        </p:nvSpPr>
        <p:spPr>
          <a:xfrm>
            <a:off x="5112060" y="4397905"/>
            <a:ext cx="3816424" cy="1116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63C64"/>
              </a:buClr>
              <a:buFont typeface="Times New Roman"/>
              <a:buNone/>
            </a:pPr>
            <a:r>
              <a:rPr b="1" i="0" lang="uk-UA" sz="1800" u="none" cap="none" strike="noStrike">
                <a:solidFill>
                  <a:srgbClr val="063C64"/>
                </a:solidFill>
                <a:latin typeface="Times New Roman"/>
                <a:ea typeface="Times New Roman"/>
                <a:cs typeface="Times New Roman"/>
                <a:sym typeface="Times New Roman"/>
              </a:rPr>
              <a:t>Мамалига Поліна, 28.03.2009 р.н.</a:t>
            </a:r>
            <a:endParaRPr/>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Font typeface="Times New Roman"/>
              <a:buNone/>
            </a:pPr>
            <a:r>
              <a:rPr b="0" i="0" lang="uk-UA" sz="1800" u="none" cap="none" strike="noStrike">
                <a:solidFill>
                  <a:srgbClr val="000000"/>
                </a:solidFill>
                <a:latin typeface="Times New Roman"/>
                <a:ea typeface="Times New Roman"/>
                <a:cs typeface="Times New Roman"/>
                <a:sym typeface="Times New Roman"/>
              </a:rPr>
              <a:t>Грамота за перемогу в конкурсі “Охорона праці очима дітей” (Самий юний учасник),  29.04.2016</a:t>
            </a:r>
            <a:endParaRPr b="0" i="0" sz="18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 name="Shape 147"/>
        <p:cNvGrpSpPr/>
        <p:nvPr/>
      </p:nvGrpSpPr>
      <p:grpSpPr>
        <a:xfrm>
          <a:off x="0" y="0"/>
          <a:ext cx="0" cy="0"/>
          <a:chOff x="0" y="0"/>
          <a:chExt cx="0" cy="0"/>
        </a:xfrm>
      </p:grpSpPr>
      <p:pic>
        <p:nvPicPr>
          <p:cNvPr descr="Слайд2.JPG" id="148" name="Shape 148"/>
          <p:cNvPicPr preferRelativeResize="0"/>
          <p:nvPr/>
        </p:nvPicPr>
        <p:blipFill rotWithShape="1">
          <a:blip r:embed="rId3">
            <a:alphaModFix/>
          </a:blip>
          <a:srcRect b="0" l="0" r="0" t="0"/>
          <a:stretch/>
        </p:blipFill>
        <p:spPr>
          <a:xfrm>
            <a:off x="-22693" y="0"/>
            <a:ext cx="9144000"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E0CB"/>
        </a:solidFill>
      </p:bgPr>
    </p:bg>
    <p:spTree>
      <p:nvGrpSpPr>
        <p:cNvPr id="152" name="Shape 152"/>
        <p:cNvGrpSpPr/>
        <p:nvPr/>
      </p:nvGrpSpPr>
      <p:grpSpPr>
        <a:xfrm>
          <a:off x="0" y="0"/>
          <a:ext cx="0" cy="0"/>
          <a:chOff x="0" y="0"/>
          <a:chExt cx="0" cy="0"/>
        </a:xfrm>
      </p:grpSpPr>
      <p:sp>
        <p:nvSpPr>
          <p:cNvPr id="153" name="Shape 153"/>
          <p:cNvSpPr txBox="1"/>
          <p:nvPr>
            <p:ph type="title"/>
          </p:nvPr>
        </p:nvSpPr>
        <p:spPr>
          <a:xfrm>
            <a:off x="395536" y="-28078"/>
            <a:ext cx="8229600" cy="114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Font typeface="Calibri"/>
              <a:buNone/>
            </a:pPr>
            <a:r>
              <a:rPr b="1" i="1" lang="uk-UA" sz="4400" u="none" cap="none" strike="noStrike">
                <a:solidFill>
                  <a:srgbClr val="063C64"/>
                </a:solidFill>
                <a:latin typeface="Times New Roman"/>
                <a:ea typeface="Times New Roman"/>
                <a:cs typeface="Times New Roman"/>
                <a:sym typeface="Times New Roman"/>
              </a:rPr>
              <a:t>Говорова Наталія Вікторівна</a:t>
            </a:r>
            <a:endParaRPr/>
          </a:p>
        </p:txBody>
      </p:sp>
      <p:pic>
        <p:nvPicPr>
          <p:cNvPr descr="20160916_121627.jpg" id="154" name="Shape 154"/>
          <p:cNvPicPr preferRelativeResize="0"/>
          <p:nvPr/>
        </p:nvPicPr>
        <p:blipFill rotWithShape="1">
          <a:blip r:embed="rId3">
            <a:alphaModFix/>
          </a:blip>
          <a:srcRect b="0" l="0" r="0" t="0"/>
          <a:stretch/>
        </p:blipFill>
        <p:spPr>
          <a:xfrm>
            <a:off x="6531275" y="4363350"/>
            <a:ext cx="2665200" cy="1998905"/>
          </a:xfrm>
          <a:prstGeom prst="rect">
            <a:avLst/>
          </a:prstGeom>
          <a:noFill/>
          <a:ln>
            <a:noFill/>
          </a:ln>
        </p:spPr>
      </p:pic>
      <p:sp>
        <p:nvSpPr>
          <p:cNvPr id="155" name="Shape 155"/>
          <p:cNvSpPr txBox="1"/>
          <p:nvPr/>
        </p:nvSpPr>
        <p:spPr>
          <a:xfrm>
            <a:off x="5265600" y="2612025"/>
            <a:ext cx="6540000" cy="762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pic>
        <p:nvPicPr>
          <p:cNvPr descr="20160530_105850.jpg" id="156" name="Shape 156"/>
          <p:cNvPicPr preferRelativeResize="0"/>
          <p:nvPr/>
        </p:nvPicPr>
        <p:blipFill rotWithShape="1">
          <a:blip r:embed="rId4">
            <a:alphaModFix/>
          </a:blip>
          <a:srcRect b="0" l="0" r="0" t="0"/>
          <a:stretch/>
        </p:blipFill>
        <p:spPr>
          <a:xfrm>
            <a:off x="6799725" y="926150"/>
            <a:ext cx="2128298" cy="2837700"/>
          </a:xfrm>
          <a:prstGeom prst="rect">
            <a:avLst/>
          </a:prstGeom>
          <a:noFill/>
          <a:ln>
            <a:noFill/>
          </a:ln>
        </p:spPr>
      </p:pic>
      <p:sp>
        <p:nvSpPr>
          <p:cNvPr id="157" name="Shape 157"/>
          <p:cNvSpPr/>
          <p:nvPr/>
        </p:nvSpPr>
        <p:spPr>
          <a:xfrm>
            <a:off x="179511" y="939588"/>
            <a:ext cx="6351763" cy="5293757"/>
          </a:xfrm>
          <a:prstGeom prst="rect">
            <a:avLst/>
          </a:prstGeom>
          <a:noFill/>
          <a:ln>
            <a:noFill/>
          </a:ln>
        </p:spPr>
        <p:txBody>
          <a:bodyPr anchorCtr="0" anchor="t" bIns="45700" lIns="91425" spcFirstLastPara="1" rIns="91425" wrap="square" tIns="45700">
            <a:noAutofit/>
          </a:bodyPr>
          <a:lstStyle/>
          <a:p>
            <a:pPr indent="-355600" lvl="0" marL="457200" marR="0" rtl="0" algn="just">
              <a:lnSpc>
                <a:spcPct val="100000"/>
              </a:lnSpc>
              <a:spcBef>
                <a:spcPts val="0"/>
              </a:spcBef>
              <a:spcAft>
                <a:spcPts val="0"/>
              </a:spcAft>
              <a:buClr>
                <a:srgbClr val="063C64"/>
              </a:buClr>
              <a:buFont typeface="Times New Roman"/>
              <a:buNone/>
            </a:pPr>
            <a:r>
              <a:rPr b="1" i="0" lang="uk-UA" sz="1800" u="none" cap="none" strike="noStrike">
                <a:solidFill>
                  <a:srgbClr val="063C64"/>
                </a:solidFill>
                <a:latin typeface="Times New Roman"/>
                <a:ea typeface="Times New Roman"/>
                <a:cs typeface="Times New Roman"/>
                <a:sym typeface="Times New Roman"/>
              </a:rPr>
              <a:t>Скапа Дмитро</a:t>
            </a:r>
            <a:r>
              <a:rPr b="0" i="0" lang="uk-UA" sz="1800" u="none" cap="none" strike="noStrike">
                <a:solidFill>
                  <a:srgbClr val="063C64"/>
                </a:solidFill>
                <a:latin typeface="Times New Roman"/>
                <a:ea typeface="Times New Roman"/>
                <a:cs typeface="Times New Roman"/>
                <a:sym typeface="Times New Roman"/>
              </a:rPr>
              <a:t> </a:t>
            </a:r>
            <a:r>
              <a:rPr b="0" i="0" lang="uk-UA" sz="1800" u="none" cap="none" strike="noStrike">
                <a:solidFill>
                  <a:srgbClr val="000000"/>
                </a:solidFill>
                <a:latin typeface="Times New Roman"/>
                <a:ea typeface="Times New Roman"/>
                <a:cs typeface="Times New Roman"/>
                <a:sym typeface="Times New Roman"/>
              </a:rPr>
              <a:t>(01.08.2008 р.н.) - учень 2-Б класу, нагороджений Дипломом І ступеня регіонального рівня за перемогу у всеукраїнській українознавчій грі “Соняшник”; сертифікатом “Золотий колосок” у міжнародному природничому інтерактивному конкурсі “Колосок весняний-2016”.</a:t>
            </a:r>
            <a:endParaRPr/>
          </a:p>
          <a:p>
            <a:pPr indent="-355600" lvl="0" marL="457200" marR="0" rtl="0" algn="just">
              <a:lnSpc>
                <a:spcPct val="100000"/>
              </a:lnSpc>
              <a:spcBef>
                <a:spcPts val="0"/>
              </a:spcBef>
              <a:spcAft>
                <a:spcPts val="0"/>
              </a:spcAft>
              <a:buClr>
                <a:srgbClr val="063C64"/>
              </a:buClr>
              <a:buFont typeface="Times New Roman"/>
              <a:buNone/>
            </a:pPr>
            <a:r>
              <a:rPr b="1" i="0" lang="uk-UA" sz="1800" u="none" cap="none" strike="noStrike">
                <a:solidFill>
                  <a:srgbClr val="063C64"/>
                </a:solidFill>
                <a:latin typeface="Times New Roman"/>
                <a:ea typeface="Times New Roman"/>
                <a:cs typeface="Times New Roman"/>
                <a:sym typeface="Times New Roman"/>
              </a:rPr>
              <a:t>Боженко Аїда </a:t>
            </a:r>
            <a:r>
              <a:rPr b="0" i="0" lang="uk-UA" sz="1800" u="none" cap="none" strike="noStrike">
                <a:solidFill>
                  <a:srgbClr val="000000"/>
                </a:solidFill>
                <a:latin typeface="Times New Roman"/>
                <a:ea typeface="Times New Roman"/>
                <a:cs typeface="Times New Roman"/>
                <a:sym typeface="Times New Roman"/>
              </a:rPr>
              <a:t>(16.04.2009 р.н.) - учениця 2-Б класу,   нагороджена Дипломом І ступеня регіонального рівня за перемогу у всеукраїнській українознавчій грі “Соняшник”.</a:t>
            </a:r>
            <a:endParaRPr/>
          </a:p>
          <a:p>
            <a:pPr indent="-355600" lvl="0" marL="457200" marR="0" rtl="0" algn="just">
              <a:lnSpc>
                <a:spcPct val="100000"/>
              </a:lnSpc>
              <a:spcBef>
                <a:spcPts val="0"/>
              </a:spcBef>
              <a:spcAft>
                <a:spcPts val="0"/>
              </a:spcAft>
              <a:buClr>
                <a:srgbClr val="063C64"/>
              </a:buClr>
              <a:buFont typeface="Times New Roman"/>
              <a:buNone/>
            </a:pPr>
            <a:r>
              <a:rPr b="1" i="0" lang="uk-UA" sz="1800" u="none" cap="none" strike="noStrike">
                <a:solidFill>
                  <a:srgbClr val="063C64"/>
                </a:solidFill>
                <a:latin typeface="Times New Roman"/>
                <a:ea typeface="Times New Roman"/>
                <a:cs typeface="Times New Roman"/>
                <a:sym typeface="Times New Roman"/>
              </a:rPr>
              <a:t>Мельник Микола</a:t>
            </a:r>
            <a:r>
              <a:rPr b="0" i="0" lang="uk-UA" sz="1800" u="none" cap="none" strike="noStrike">
                <a:solidFill>
                  <a:srgbClr val="063C64"/>
                </a:solidFill>
                <a:latin typeface="Times New Roman"/>
                <a:ea typeface="Times New Roman"/>
                <a:cs typeface="Times New Roman"/>
                <a:sym typeface="Times New Roman"/>
              </a:rPr>
              <a:t> </a:t>
            </a:r>
            <a:r>
              <a:rPr b="0" i="0" lang="uk-UA" sz="1800" u="none" cap="none" strike="noStrike">
                <a:solidFill>
                  <a:srgbClr val="000000"/>
                </a:solidFill>
                <a:latin typeface="Times New Roman"/>
                <a:ea typeface="Times New Roman"/>
                <a:cs typeface="Times New Roman"/>
                <a:sym typeface="Times New Roman"/>
              </a:rPr>
              <a:t>(23.05.2009 р.н.) - учень 2-Б класу,      нагороджений сертифікатом “Золотий колосок” у міжнародному природничому інтерактивному конкурсі “Колосок весняний-2016”.</a:t>
            </a:r>
            <a:endParaRPr/>
          </a:p>
          <a:p>
            <a:pPr indent="-355600" lvl="0" marL="457200" marR="0" rtl="0" algn="just">
              <a:lnSpc>
                <a:spcPct val="100000"/>
              </a:lnSpc>
              <a:spcBef>
                <a:spcPts val="0"/>
              </a:spcBef>
              <a:spcAft>
                <a:spcPts val="0"/>
              </a:spcAft>
              <a:buClr>
                <a:srgbClr val="063C64"/>
              </a:buClr>
              <a:buFont typeface="Times New Roman"/>
              <a:buNone/>
            </a:pPr>
            <a:r>
              <a:rPr b="1" i="0" lang="uk-UA" sz="1800" u="none" cap="none" strike="noStrike">
                <a:solidFill>
                  <a:srgbClr val="063C64"/>
                </a:solidFill>
                <a:latin typeface="Times New Roman"/>
                <a:ea typeface="Times New Roman"/>
                <a:cs typeface="Times New Roman"/>
                <a:sym typeface="Times New Roman"/>
              </a:rPr>
              <a:t>Хоружа Олеся </a:t>
            </a:r>
            <a:r>
              <a:rPr b="0" i="0" lang="uk-UA" sz="1800" u="none" cap="none" strike="noStrike">
                <a:solidFill>
                  <a:srgbClr val="000000"/>
                </a:solidFill>
                <a:latin typeface="Times New Roman"/>
                <a:ea typeface="Times New Roman"/>
                <a:cs typeface="Times New Roman"/>
                <a:sym typeface="Times New Roman"/>
              </a:rPr>
              <a:t>(30.03.2009 р. н.) - учениця 2-Б класу, нагороджена сертифікатом “Золотий колосок” у міжнародному природничому інтерактивному конкурсі “Колосок весняний-2016”.</a:t>
            </a:r>
            <a:endParaRPr/>
          </a:p>
          <a:p>
            <a:pPr indent="0" lvl="0" marL="0" marR="0" rtl="0" algn="just">
              <a:lnSpc>
                <a:spcPct val="100000"/>
              </a:lnSpc>
              <a:spcBef>
                <a:spcPts val="0"/>
              </a:spcBef>
              <a:spcAft>
                <a:spcPts val="0"/>
              </a:spcAft>
              <a:buClr>
                <a:srgbClr val="000000"/>
              </a:buClr>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E0CB"/>
        </a:solidFill>
      </p:bgPr>
    </p:bg>
    <p:spTree>
      <p:nvGrpSpPr>
        <p:cNvPr id="162" name="Shape 162"/>
        <p:cNvGrpSpPr/>
        <p:nvPr/>
      </p:nvGrpSpPr>
      <p:grpSpPr>
        <a:xfrm>
          <a:off x="0" y="0"/>
          <a:ext cx="0" cy="0"/>
          <a:chOff x="0" y="0"/>
          <a:chExt cx="0" cy="0"/>
        </a:xfrm>
      </p:grpSpPr>
      <p:pic>
        <p:nvPicPr>
          <p:cNvPr descr="Аїда.jpg" id="163" name="Shape 163"/>
          <p:cNvPicPr preferRelativeResize="0"/>
          <p:nvPr/>
        </p:nvPicPr>
        <p:blipFill rotWithShape="1">
          <a:blip r:embed="rId3">
            <a:alphaModFix/>
          </a:blip>
          <a:srcRect b="0" l="0" r="0" t="0"/>
          <a:stretch/>
        </p:blipFill>
        <p:spPr>
          <a:xfrm>
            <a:off x="125525" y="101999"/>
            <a:ext cx="2380978" cy="2952298"/>
          </a:xfrm>
          <a:prstGeom prst="rect">
            <a:avLst/>
          </a:prstGeom>
          <a:noFill/>
          <a:ln>
            <a:noFill/>
          </a:ln>
        </p:spPr>
      </p:pic>
      <p:pic>
        <p:nvPicPr>
          <p:cNvPr descr="20160609_101639.jpg" id="164" name="Shape 164"/>
          <p:cNvPicPr preferRelativeResize="0"/>
          <p:nvPr/>
        </p:nvPicPr>
        <p:blipFill rotWithShape="1">
          <a:blip r:embed="rId4">
            <a:alphaModFix/>
          </a:blip>
          <a:srcRect b="0" l="0" r="0" t="0"/>
          <a:stretch/>
        </p:blipFill>
        <p:spPr>
          <a:xfrm>
            <a:off x="284475" y="3199200"/>
            <a:ext cx="2380975" cy="3545248"/>
          </a:xfrm>
          <a:prstGeom prst="rect">
            <a:avLst/>
          </a:prstGeom>
          <a:noFill/>
          <a:ln>
            <a:noFill/>
          </a:ln>
        </p:spPr>
      </p:pic>
      <p:sp>
        <p:nvSpPr>
          <p:cNvPr id="165" name="Shape 165"/>
          <p:cNvSpPr/>
          <p:nvPr/>
        </p:nvSpPr>
        <p:spPr>
          <a:xfrm>
            <a:off x="2987824" y="188640"/>
            <a:ext cx="5904656" cy="590931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63C64"/>
              </a:buClr>
              <a:buFont typeface="Times New Roman"/>
              <a:buNone/>
            </a:pPr>
            <a:r>
              <a:rPr b="1" i="0" lang="uk-UA" sz="1800" u="none" cap="none" strike="noStrike">
                <a:solidFill>
                  <a:srgbClr val="063C64"/>
                </a:solidFill>
                <a:latin typeface="Times New Roman"/>
                <a:ea typeface="Times New Roman"/>
                <a:cs typeface="Times New Roman"/>
                <a:sym typeface="Times New Roman"/>
              </a:rPr>
              <a:t>Боженко Аїда </a:t>
            </a:r>
            <a:r>
              <a:rPr b="0" i="0" lang="uk-UA" sz="1800" u="none" cap="none" strike="noStrike">
                <a:solidFill>
                  <a:srgbClr val="000000"/>
                </a:solidFill>
                <a:latin typeface="Times New Roman"/>
                <a:ea typeface="Times New Roman"/>
                <a:cs typeface="Times New Roman"/>
                <a:sym typeface="Times New Roman"/>
              </a:rPr>
              <a:t>(16.04.2009 р.н.) - учениця 2-Б класу:</a:t>
            </a:r>
            <a:endParaRPr b="0" i="0" sz="18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Font typeface="Arial"/>
              <a:buNone/>
            </a:pPr>
            <a:r>
              <a:t/>
            </a:r>
            <a:endParaRPr b="0" i="0" sz="1800" u="none" cap="none" strike="noStrike">
              <a:solidFill>
                <a:srgbClr val="000000"/>
              </a:solidFill>
              <a:latin typeface="Times New Roman"/>
              <a:ea typeface="Times New Roman"/>
              <a:cs typeface="Times New Roman"/>
              <a:sym typeface="Times New Roman"/>
            </a:endParaRPr>
          </a:p>
          <a:p>
            <a:pPr indent="-355600" lvl="0" marL="457200" marR="0" rtl="0" algn="l">
              <a:lnSpc>
                <a:spcPct val="100000"/>
              </a:lnSpc>
              <a:spcBef>
                <a:spcPts val="0"/>
              </a:spcBef>
              <a:spcAft>
                <a:spcPts val="0"/>
              </a:spcAft>
              <a:buClr>
                <a:srgbClr val="000000"/>
              </a:buClr>
              <a:buSzPts val="1800"/>
              <a:buFont typeface="Times New Roman"/>
              <a:buChar char="-"/>
            </a:pPr>
            <a:r>
              <a:rPr b="0" i="0" lang="uk-UA" sz="1800" u="none" cap="none" strike="noStrike">
                <a:solidFill>
                  <a:srgbClr val="000000"/>
                </a:solidFill>
                <a:latin typeface="Times New Roman"/>
                <a:ea typeface="Times New Roman"/>
                <a:cs typeface="Times New Roman"/>
                <a:sym typeface="Times New Roman"/>
              </a:rPr>
              <a:t>Нагороджена Дипломом ІІ премії І Всеукраїнського фестивалю конкурсу виконавців на оркестрових струнних інструментах імені Ю.П.Хілобокова.</a:t>
            </a:r>
            <a:endParaRPr/>
          </a:p>
          <a:p>
            <a:pPr indent="-355600" lvl="0" marL="457200" marR="0" rtl="0" algn="l">
              <a:lnSpc>
                <a:spcPct val="100000"/>
              </a:lnSpc>
              <a:spcBef>
                <a:spcPts val="0"/>
              </a:spcBef>
              <a:spcAft>
                <a:spcPts val="0"/>
              </a:spcAft>
              <a:buClr>
                <a:srgbClr val="000000"/>
              </a:buClr>
              <a:buSzPts val="1800"/>
              <a:buFont typeface="Times New Roman"/>
              <a:buChar char="-"/>
            </a:pPr>
            <a:r>
              <a:rPr b="0" i="0" lang="uk-UA" sz="1800" u="none" cap="none" strike="noStrike">
                <a:solidFill>
                  <a:srgbClr val="000000"/>
                </a:solidFill>
                <a:latin typeface="Times New Roman"/>
                <a:ea typeface="Times New Roman"/>
                <a:cs typeface="Times New Roman"/>
                <a:sym typeface="Times New Roman"/>
              </a:rPr>
              <a:t>Нагороджена Подякою за перемогу в обласному конкурсі учнів ПСМНЗ “Паросток” та І Всеукраїнському конкурсі ім. Ю.П.Хілобокова у номінації “Струнно-смичкові інструменти”.</a:t>
            </a:r>
            <a:endParaRPr/>
          </a:p>
          <a:p>
            <a:pPr indent="-355600" lvl="0" marL="457200" marR="0" rtl="0" algn="l">
              <a:lnSpc>
                <a:spcPct val="100000"/>
              </a:lnSpc>
              <a:spcBef>
                <a:spcPts val="0"/>
              </a:spcBef>
              <a:spcAft>
                <a:spcPts val="0"/>
              </a:spcAft>
              <a:buClr>
                <a:srgbClr val="000000"/>
              </a:buClr>
              <a:buSzPts val="1800"/>
              <a:buFont typeface="Times New Roman"/>
              <a:buChar char="-"/>
            </a:pPr>
            <a:r>
              <a:rPr b="0" i="0" lang="uk-UA" sz="1800" u="none" cap="none" strike="noStrike">
                <a:solidFill>
                  <a:srgbClr val="000000"/>
                </a:solidFill>
                <a:latin typeface="Times New Roman"/>
                <a:ea typeface="Times New Roman"/>
                <a:cs typeface="Times New Roman"/>
                <a:sym typeface="Times New Roman"/>
              </a:rPr>
              <a:t>Нагороджена Дипломом за І місце у І (шкільному) турі обласного конкурсу виконавської майстерності учнів ПСМНЗ “Паросток” у номінації “Оркестрові струнні інструменти” (солісти).</a:t>
            </a:r>
            <a:endParaRPr/>
          </a:p>
          <a:p>
            <a:pPr indent="-355600" lvl="0" marL="457200" marR="0" rtl="0" algn="l">
              <a:lnSpc>
                <a:spcPct val="100000"/>
              </a:lnSpc>
              <a:spcBef>
                <a:spcPts val="0"/>
              </a:spcBef>
              <a:spcAft>
                <a:spcPts val="0"/>
              </a:spcAft>
              <a:buClr>
                <a:srgbClr val="000000"/>
              </a:buClr>
              <a:buSzPts val="1800"/>
              <a:buFont typeface="Times New Roman"/>
              <a:buChar char="-"/>
            </a:pPr>
            <a:r>
              <a:rPr b="0" i="0" lang="uk-UA" sz="1800" u="none" cap="none" strike="noStrike">
                <a:solidFill>
                  <a:srgbClr val="000000"/>
                </a:solidFill>
                <a:latin typeface="Times New Roman"/>
                <a:ea typeface="Times New Roman"/>
                <a:cs typeface="Times New Roman"/>
                <a:sym typeface="Times New Roman"/>
              </a:rPr>
              <a:t>Нагороджена Дипломом за І місце у обласному конкурсі учнів початкових спеціалізованих мистецьких навчальних закладів  “Паросток” у номінації “Струнно-смичкові інструменти” (солісти).</a:t>
            </a:r>
            <a:endParaRPr/>
          </a:p>
          <a:p>
            <a:pPr indent="-355600" lvl="0" marL="457200" marR="0" rtl="0" algn="l">
              <a:lnSpc>
                <a:spcPct val="100000"/>
              </a:lnSpc>
              <a:spcBef>
                <a:spcPts val="0"/>
              </a:spcBef>
              <a:spcAft>
                <a:spcPts val="0"/>
              </a:spcAft>
              <a:buClr>
                <a:srgbClr val="000000"/>
              </a:buClr>
              <a:buSzPts val="1800"/>
              <a:buFont typeface="Times New Roman"/>
              <a:buChar char="-"/>
            </a:pPr>
            <a:r>
              <a:rPr b="0" i="0" lang="uk-UA" sz="1800" u="none" cap="none" strike="noStrike">
                <a:solidFill>
                  <a:srgbClr val="000000"/>
                </a:solidFill>
                <a:latin typeface="Times New Roman"/>
                <a:ea typeface="Times New Roman"/>
                <a:cs typeface="Times New Roman"/>
                <a:sym typeface="Times New Roman"/>
              </a:rPr>
              <a:t>Нагороджена Дипломом за І місце у ІІ турі (регіональному) обласного конкурсу учнів ПСМНЗ “Паросток” у номінації “Струнно-смичкові інструменти” (солісти).</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Shape 170"/>
          <p:cNvSpPr txBox="1"/>
          <p:nvPr>
            <p:ph type="title"/>
          </p:nvPr>
        </p:nvSpPr>
        <p:spPr>
          <a:xfrm>
            <a:off x="855685" y="188640"/>
            <a:ext cx="8229600" cy="447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Font typeface="Calibri"/>
              <a:buNone/>
            </a:pPr>
            <a:r>
              <a:rPr b="1" i="1" lang="uk-UA" sz="4400" u="none" cap="none" strike="noStrike">
                <a:solidFill>
                  <a:srgbClr val="063C64"/>
                </a:solidFill>
                <a:latin typeface="Times New Roman"/>
                <a:ea typeface="Times New Roman"/>
                <a:cs typeface="Times New Roman"/>
                <a:sym typeface="Times New Roman"/>
              </a:rPr>
              <a:t>Кучер Людмила Леонідівна</a:t>
            </a:r>
            <a:endParaRPr/>
          </a:p>
        </p:txBody>
      </p:sp>
      <p:pic>
        <p:nvPicPr>
          <p:cNvPr id="171" name="Shape 171"/>
          <p:cNvPicPr preferRelativeResize="0"/>
          <p:nvPr/>
        </p:nvPicPr>
        <p:blipFill rotWithShape="1">
          <a:blip r:embed="rId3">
            <a:alphaModFix/>
          </a:blip>
          <a:srcRect b="0" l="0" r="0" t="0"/>
          <a:stretch/>
        </p:blipFill>
        <p:spPr>
          <a:xfrm rot="-5400000">
            <a:off x="631937" y="888348"/>
            <a:ext cx="1296144" cy="1048855"/>
          </a:xfrm>
          <a:prstGeom prst="rect">
            <a:avLst/>
          </a:prstGeom>
          <a:noFill/>
          <a:ln>
            <a:noFill/>
          </a:ln>
        </p:spPr>
      </p:pic>
      <p:pic>
        <p:nvPicPr>
          <p:cNvPr id="172" name="Shape 172"/>
          <p:cNvPicPr preferRelativeResize="0"/>
          <p:nvPr/>
        </p:nvPicPr>
        <p:blipFill rotWithShape="1">
          <a:blip r:embed="rId4">
            <a:alphaModFix/>
          </a:blip>
          <a:srcRect b="0" l="0" r="0" t="0"/>
          <a:stretch/>
        </p:blipFill>
        <p:spPr>
          <a:xfrm rot="-5400000">
            <a:off x="685771" y="2190003"/>
            <a:ext cx="1178607" cy="1011353"/>
          </a:xfrm>
          <a:prstGeom prst="rect">
            <a:avLst/>
          </a:prstGeom>
          <a:noFill/>
          <a:ln>
            <a:noFill/>
          </a:ln>
        </p:spPr>
      </p:pic>
      <p:pic>
        <p:nvPicPr>
          <p:cNvPr id="173" name="Shape 173"/>
          <p:cNvPicPr preferRelativeResize="0"/>
          <p:nvPr/>
        </p:nvPicPr>
        <p:blipFill rotWithShape="1">
          <a:blip r:embed="rId5">
            <a:alphaModFix/>
          </a:blip>
          <a:srcRect b="0" l="0" r="0" t="0"/>
          <a:stretch/>
        </p:blipFill>
        <p:spPr>
          <a:xfrm rot="-5400000">
            <a:off x="631939" y="3480635"/>
            <a:ext cx="1296144" cy="1048857"/>
          </a:xfrm>
          <a:prstGeom prst="rect">
            <a:avLst/>
          </a:prstGeom>
          <a:noFill/>
          <a:ln>
            <a:noFill/>
          </a:ln>
        </p:spPr>
      </p:pic>
      <p:pic>
        <p:nvPicPr>
          <p:cNvPr id="174" name="Shape 174"/>
          <p:cNvPicPr preferRelativeResize="0"/>
          <p:nvPr/>
        </p:nvPicPr>
        <p:blipFill rotWithShape="1">
          <a:blip r:embed="rId6">
            <a:alphaModFix/>
          </a:blip>
          <a:srcRect b="0" l="0" r="0" t="0"/>
          <a:stretch/>
        </p:blipFill>
        <p:spPr>
          <a:xfrm rot="-5400000">
            <a:off x="528561" y="5061804"/>
            <a:ext cx="1643798" cy="1114493"/>
          </a:xfrm>
          <a:prstGeom prst="rect">
            <a:avLst/>
          </a:prstGeom>
          <a:noFill/>
          <a:ln>
            <a:noFill/>
          </a:ln>
        </p:spPr>
      </p:pic>
      <p:sp>
        <p:nvSpPr>
          <p:cNvPr id="175" name="Shape 175"/>
          <p:cNvSpPr/>
          <p:nvPr/>
        </p:nvSpPr>
        <p:spPr>
          <a:xfrm>
            <a:off x="2123728" y="999115"/>
            <a:ext cx="5400600" cy="923330"/>
          </a:xfrm>
          <a:prstGeom prst="rect">
            <a:avLst/>
          </a:prstGeom>
          <a:noFill/>
          <a:ln>
            <a:noFill/>
          </a:ln>
        </p:spPr>
        <p:txBody>
          <a:bodyPr anchorCtr="0" anchor="t" bIns="45700" lIns="91425" spcFirstLastPara="1" rIns="91425" wrap="square" tIns="45700">
            <a:noAutofit/>
          </a:bodyPr>
          <a:lstStyle/>
          <a:p>
            <a:pPr indent="406400" lvl="0" marL="0" marR="0" rtl="0" algn="l">
              <a:lnSpc>
                <a:spcPct val="100000"/>
              </a:lnSpc>
              <a:spcBef>
                <a:spcPts val="0"/>
              </a:spcBef>
              <a:spcAft>
                <a:spcPts val="0"/>
              </a:spcAft>
              <a:buClr>
                <a:schemeClr val="dk1"/>
              </a:buClr>
              <a:buFont typeface="Times New Roman"/>
              <a:buNone/>
            </a:pPr>
            <a:r>
              <a:rPr b="1" i="1" lang="uk-UA" sz="1800" u="none" cap="none" strike="noStrike">
                <a:solidFill>
                  <a:srgbClr val="063C64"/>
                </a:solidFill>
                <a:latin typeface="Times New Roman"/>
                <a:ea typeface="Times New Roman"/>
                <a:cs typeface="Times New Roman"/>
                <a:sym typeface="Times New Roman"/>
              </a:rPr>
              <a:t>Гальцова Марія,  </a:t>
            </a:r>
            <a:r>
              <a:rPr b="0" i="0" lang="uk-UA" sz="1800" u="none" cap="none" strike="noStrike">
                <a:solidFill>
                  <a:srgbClr val="000000"/>
                </a:solidFill>
                <a:latin typeface="Times New Roman"/>
                <a:ea typeface="Times New Roman"/>
                <a:cs typeface="Times New Roman"/>
                <a:sym typeface="Times New Roman"/>
              </a:rPr>
              <a:t>08.12.2008р.н., нагороджена  сертифікатом призера  Міжнародного природничого інтерактивного конкурсу “Колосок весняний”.</a:t>
            </a:r>
            <a:endParaRPr/>
          </a:p>
        </p:txBody>
      </p:sp>
      <p:sp>
        <p:nvSpPr>
          <p:cNvPr id="176" name="Shape 176"/>
          <p:cNvSpPr/>
          <p:nvPr/>
        </p:nvSpPr>
        <p:spPr>
          <a:xfrm>
            <a:off x="2235759" y="2234014"/>
            <a:ext cx="5688632" cy="923330"/>
          </a:xfrm>
          <a:prstGeom prst="rect">
            <a:avLst/>
          </a:prstGeom>
          <a:noFill/>
          <a:ln>
            <a:noFill/>
          </a:ln>
        </p:spPr>
        <p:txBody>
          <a:bodyPr anchorCtr="0" anchor="t" bIns="45700" lIns="91425" spcFirstLastPara="1" rIns="91425" wrap="square" tIns="45700">
            <a:noAutofit/>
          </a:bodyPr>
          <a:lstStyle/>
          <a:p>
            <a:pPr indent="406400" lvl="0" marL="0" marR="0" rtl="0" algn="l">
              <a:lnSpc>
                <a:spcPct val="100000"/>
              </a:lnSpc>
              <a:spcBef>
                <a:spcPts val="0"/>
              </a:spcBef>
              <a:spcAft>
                <a:spcPts val="0"/>
              </a:spcAft>
              <a:buClr>
                <a:schemeClr val="dk1"/>
              </a:buClr>
              <a:buFont typeface="Times New Roman"/>
              <a:buNone/>
            </a:pPr>
            <a:r>
              <a:rPr b="1" i="1" lang="uk-UA" sz="1800" u="none" cap="none" strike="noStrike">
                <a:solidFill>
                  <a:srgbClr val="063C64"/>
                </a:solidFill>
                <a:latin typeface="Times New Roman"/>
                <a:ea typeface="Times New Roman"/>
                <a:cs typeface="Times New Roman"/>
                <a:sym typeface="Times New Roman"/>
              </a:rPr>
              <a:t>Ерьоміна Марина, </a:t>
            </a:r>
            <a:r>
              <a:rPr b="0" i="0" lang="uk-UA" sz="1800" u="none" cap="none" strike="noStrike">
                <a:solidFill>
                  <a:srgbClr val="000000"/>
                </a:solidFill>
                <a:latin typeface="Times New Roman"/>
                <a:ea typeface="Times New Roman"/>
                <a:cs typeface="Times New Roman"/>
                <a:sym typeface="Times New Roman"/>
              </a:rPr>
              <a:t>21.08.2008р.н., нагороджена  сертифікатом призера  Міжнародного природничого інтерактивного конкурсу “Колосок весняний”.</a:t>
            </a:r>
            <a:endParaRPr/>
          </a:p>
        </p:txBody>
      </p:sp>
      <p:sp>
        <p:nvSpPr>
          <p:cNvPr id="177" name="Shape 177"/>
          <p:cNvSpPr/>
          <p:nvPr/>
        </p:nvSpPr>
        <p:spPr>
          <a:xfrm>
            <a:off x="2223919" y="3477581"/>
            <a:ext cx="5976665" cy="1200329"/>
          </a:xfrm>
          <a:prstGeom prst="rect">
            <a:avLst/>
          </a:prstGeom>
          <a:noFill/>
          <a:ln>
            <a:noFill/>
          </a:ln>
        </p:spPr>
        <p:txBody>
          <a:bodyPr anchorCtr="0" anchor="t" bIns="45700" lIns="91425" spcFirstLastPara="1" rIns="91425" wrap="square" tIns="45700">
            <a:noAutofit/>
          </a:bodyPr>
          <a:lstStyle/>
          <a:p>
            <a:pPr indent="406400" lvl="0" marL="0" marR="0" rtl="0" algn="l">
              <a:lnSpc>
                <a:spcPct val="100000"/>
              </a:lnSpc>
              <a:spcBef>
                <a:spcPts val="0"/>
              </a:spcBef>
              <a:spcAft>
                <a:spcPts val="0"/>
              </a:spcAft>
              <a:buClr>
                <a:schemeClr val="dk1"/>
              </a:buClr>
              <a:buFont typeface="Times New Roman"/>
              <a:buNone/>
            </a:pPr>
            <a:r>
              <a:rPr b="1" i="1" lang="uk-UA" sz="1800" u="none" cap="none" strike="noStrike">
                <a:solidFill>
                  <a:srgbClr val="063C64"/>
                </a:solidFill>
                <a:latin typeface="Times New Roman"/>
                <a:ea typeface="Times New Roman"/>
                <a:cs typeface="Times New Roman"/>
                <a:sym typeface="Times New Roman"/>
              </a:rPr>
              <a:t>Степаненко Володимир,  </a:t>
            </a:r>
            <a:r>
              <a:rPr b="0" i="0" lang="uk-UA" sz="1800" u="none" cap="none" strike="noStrike">
                <a:solidFill>
                  <a:srgbClr val="000000"/>
                </a:solidFill>
                <a:latin typeface="Times New Roman"/>
                <a:ea typeface="Times New Roman"/>
                <a:cs typeface="Times New Roman"/>
                <a:sym typeface="Times New Roman"/>
              </a:rPr>
              <a:t>21.10.2008р.н., нагороджено  сертифікатом призера  Міжнародного природничого інтерактивного конкурсу “Колосок весняний”.</a:t>
            </a:r>
            <a:endParaRPr/>
          </a:p>
        </p:txBody>
      </p:sp>
      <p:sp>
        <p:nvSpPr>
          <p:cNvPr id="178" name="Shape 178"/>
          <p:cNvSpPr/>
          <p:nvPr/>
        </p:nvSpPr>
        <p:spPr>
          <a:xfrm>
            <a:off x="2159801" y="4509120"/>
            <a:ext cx="6656720" cy="2031325"/>
          </a:xfrm>
          <a:prstGeom prst="rect">
            <a:avLst/>
          </a:prstGeom>
          <a:noFill/>
          <a:ln>
            <a:noFill/>
          </a:ln>
        </p:spPr>
        <p:txBody>
          <a:bodyPr anchorCtr="0" anchor="t" bIns="45700" lIns="91425" spcFirstLastPara="1" rIns="91425" wrap="square" tIns="45700">
            <a:noAutofit/>
          </a:bodyPr>
          <a:lstStyle/>
          <a:p>
            <a:pPr indent="406400" lvl="0" marL="0" marR="0" rtl="0" algn="l">
              <a:lnSpc>
                <a:spcPct val="100000"/>
              </a:lnSpc>
              <a:spcBef>
                <a:spcPts val="0"/>
              </a:spcBef>
              <a:spcAft>
                <a:spcPts val="0"/>
              </a:spcAft>
              <a:buClr>
                <a:schemeClr val="dk1"/>
              </a:buClr>
              <a:buFont typeface="Times New Roman"/>
              <a:buNone/>
            </a:pPr>
            <a:r>
              <a:rPr b="1" i="1" lang="uk-UA" sz="1800" u="none" cap="none" strike="noStrike">
                <a:solidFill>
                  <a:srgbClr val="063C64"/>
                </a:solidFill>
                <a:latin typeface="Times New Roman"/>
                <a:ea typeface="Times New Roman"/>
                <a:cs typeface="Times New Roman"/>
                <a:sym typeface="Times New Roman"/>
              </a:rPr>
              <a:t>Кривошея Ірина, </a:t>
            </a:r>
            <a:r>
              <a:rPr b="0" i="0" lang="uk-UA" sz="1800" u="none" cap="none" strike="noStrike">
                <a:solidFill>
                  <a:srgbClr val="000000"/>
                </a:solidFill>
                <a:latin typeface="Times New Roman"/>
                <a:ea typeface="Times New Roman"/>
                <a:cs typeface="Times New Roman"/>
                <a:sym typeface="Times New Roman"/>
              </a:rPr>
              <a:t>17.08.2008р.н., нагороджена  сертифікатом призера  Міжнародного природничого інтерактивного конкурсу “Колосок весняний”; лауреат 3 ступеня обласного етапу 4-го Всеукраїнського фестиваль-конкурсу інструментального, вокального мистецтва “Свято талантів”; нагороджена дипломом за зайняте 5 місце у 1 шкільному турі обласного конкурсу виконавської майстерності “Свято талантів”.</a:t>
            </a:r>
            <a:endParaRPr/>
          </a:p>
        </p:txBody>
      </p:sp>
    </p:spTree>
  </p:cSld>
  <p:clrMapOvr>
    <a:masterClrMapping/>
  </p:clrMapOvr>
</p:sld>
</file>

<file path=ppt/theme/theme1.xml><?xml version="1.0" encoding="utf-8"?>
<a:theme xmlns:a="http://schemas.openxmlformats.org/drawingml/2006/main" xmlns:r="http://schemas.openxmlformats.org/officeDocument/2006/relationships" name="Воздушный поток">
  <a:themeElements>
    <a:clrScheme name="Воздушный поток">
      <a:dk1>
        <a:srgbClr val="000000"/>
      </a:dk1>
      <a:lt1>
        <a:srgbClr val="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