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7413-B23E-4509-A353-05CA9590BAE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8486-1A41-4D34-9C0B-0A9840BA5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215106" cy="11430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altLang="ru-RU" sz="3200" b="1" dirty="0">
                <a:latin typeface="Times New Roman" panose="02020603050405020304" pitchFamily="18" charset="0"/>
              </a:rPr>
              <a:t>Стан </a:t>
            </a:r>
            <a:r>
              <a:rPr lang="ru-RU" altLang="ru-RU" sz="3200" b="1" dirty="0" err="1">
                <a:latin typeface="Times New Roman" panose="02020603050405020304" pitchFamily="18" charset="0"/>
              </a:rPr>
              <a:t>території</a:t>
            </a:r>
            <a:r>
              <a:rPr lang="ru-RU" altLang="ru-RU" sz="3200" b="1" dirty="0">
                <a:latin typeface="Times New Roman" panose="02020603050405020304" pitchFamily="18" charset="0"/>
              </a:rPr>
              <a:t> та </a:t>
            </a:r>
            <a:r>
              <a:rPr lang="ru-RU" altLang="ru-RU" sz="3200" b="1" dirty="0" err="1">
                <a:latin typeface="Times New Roman" panose="02020603050405020304" pitchFamily="18" charset="0"/>
              </a:rPr>
              <a:t>приміщень</a:t>
            </a:r>
            <a:r>
              <a:rPr lang="ru-RU" altLang="ru-RU" sz="3200" b="1" dirty="0">
                <a:latin typeface="Times New Roman" panose="02020603050405020304" pitchFamily="18" charset="0"/>
              </a:rPr>
              <a:t>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ЗОШ № 37</a:t>
            </a:r>
            <a:endParaRPr lang="ru-RU" sz="3200" b="1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gray">
          <a:xfrm>
            <a:off x="500034" y="1357298"/>
            <a:ext cx="2786082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“В’їзд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altLang="ru-RU" sz="2000" b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uk-UA" altLang="ru-RU" sz="1800" b="1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gray">
          <a:xfrm>
            <a:off x="5857884" y="1428736"/>
            <a:ext cx="2571768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“Подвір’я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перед входом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3696022" cy="221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 cmpd="tri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075" name="Picture 3" descr="D:\2019-2020\Прийомка\1 viber 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62"/>
          <a:stretch/>
        </p:blipFill>
        <p:spPr bwMode="auto">
          <a:xfrm>
            <a:off x="6234777" y="3501008"/>
            <a:ext cx="2216845" cy="29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19-2020\Прийомка\6 viber 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5" t="15845" r="50334" b="51924"/>
          <a:stretch/>
        </p:blipFill>
        <p:spPr bwMode="auto">
          <a:xfrm>
            <a:off x="494489" y="2636912"/>
            <a:ext cx="3043770" cy="27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019-2020\Прийомка\viber im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89"/>
          <a:stretch/>
        </p:blipFill>
        <p:spPr bwMode="auto">
          <a:xfrm>
            <a:off x="3014751" y="4697349"/>
            <a:ext cx="3607619" cy="19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0"/>
            <a:ext cx="6215106" cy="11430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altLang="ru-RU" sz="3200" b="1" dirty="0">
                <a:latin typeface="Times New Roman" panose="02020603050405020304" pitchFamily="18" charset="0"/>
              </a:rPr>
              <a:t>Стан </a:t>
            </a:r>
            <a:r>
              <a:rPr lang="ru-RU" altLang="ru-RU" sz="3200" b="1" dirty="0" err="1">
                <a:latin typeface="Times New Roman" panose="02020603050405020304" pitchFamily="18" charset="0"/>
              </a:rPr>
              <a:t>території</a:t>
            </a:r>
            <a:r>
              <a:rPr lang="ru-RU" altLang="ru-RU" sz="3200" b="1" dirty="0">
                <a:latin typeface="Times New Roman" panose="02020603050405020304" pitchFamily="18" charset="0"/>
              </a:rPr>
              <a:t> та </a:t>
            </a:r>
            <a:r>
              <a:rPr lang="ru-RU" altLang="ru-RU" sz="3200" b="1" dirty="0" err="1">
                <a:latin typeface="Times New Roman" panose="02020603050405020304" pitchFamily="18" charset="0"/>
              </a:rPr>
              <a:t>приміщень</a:t>
            </a:r>
            <a:r>
              <a:rPr lang="ru-RU" altLang="ru-RU" sz="3200" b="1" dirty="0">
                <a:latin typeface="Times New Roman" panose="02020603050405020304" pitchFamily="18" charset="0"/>
              </a:rPr>
              <a:t>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ЗОШ № 37</a:t>
            </a:r>
            <a:endParaRPr lang="ru-RU" sz="3200" b="1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gray">
          <a:xfrm>
            <a:off x="500034" y="1214422"/>
            <a:ext cx="2786082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І крило І поверх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gray">
          <a:xfrm>
            <a:off x="6072198" y="1214422"/>
            <a:ext cx="2571768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І крило ІІ поверх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D:\фотографії\17-18\Ремонт  2017 по УКБ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16" r="12594"/>
          <a:stretch/>
        </p:blipFill>
        <p:spPr bwMode="auto">
          <a:xfrm>
            <a:off x="107504" y="4037102"/>
            <a:ext cx="2216663" cy="24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:\фотографії\17-18\Ремонт  2017 по УКБ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" t="-10395" r="-360" b="43242"/>
          <a:stretch/>
        </p:blipFill>
        <p:spPr bwMode="auto">
          <a:xfrm>
            <a:off x="4669444" y="4614617"/>
            <a:ext cx="2350828" cy="210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2019-2020\Прийомка\7 viber 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99" r="-2787" b="38340"/>
          <a:stretch/>
        </p:blipFill>
        <p:spPr bwMode="auto">
          <a:xfrm>
            <a:off x="278303" y="2111709"/>
            <a:ext cx="36356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85925"/>
            <a:ext cx="2880320" cy="287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28"/>
          <a:stretch/>
        </p:blipFill>
        <p:spPr bwMode="auto">
          <a:xfrm>
            <a:off x="1331640" y="3113944"/>
            <a:ext cx="3235516" cy="212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80" y="3662184"/>
            <a:ext cx="28956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0"/>
            <a:ext cx="6215106" cy="11430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uk-UA" altLang="ru-RU" sz="3200" b="1" dirty="0" smtClean="0">
                <a:latin typeface="Times New Roman" panose="02020603050405020304" pitchFamily="18" charset="0"/>
              </a:rPr>
              <a:t>Стан території та приміщень </a:t>
            </a:r>
            <a:r>
              <a:rPr lang="uk-UA" altLang="ru-RU" sz="3200" b="1" dirty="0">
                <a:latin typeface="Times New Roman" panose="02020603050405020304" pitchFamily="18" charset="0"/>
              </a:rPr>
              <a:t/>
            </a:r>
            <a:br>
              <a:rPr lang="uk-UA" altLang="ru-RU" sz="3200" b="1" dirty="0">
                <a:latin typeface="Times New Roman" panose="02020603050405020304" pitchFamily="18" charset="0"/>
              </a:rPr>
            </a:br>
            <a:r>
              <a:rPr lang="uk-UA" altLang="ru-RU" sz="3200" b="1" dirty="0" smtClean="0">
                <a:latin typeface="Times New Roman" panose="02020603050405020304" pitchFamily="18" charset="0"/>
              </a:rPr>
              <a:t>ЗОШ № 37</a:t>
            </a:r>
            <a:endParaRPr lang="ru-RU" sz="3200" b="1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gray">
          <a:xfrm>
            <a:off x="500034" y="1214422"/>
            <a:ext cx="2786082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ІІ крило І поверх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gray">
          <a:xfrm>
            <a:off x="6072198" y="1214422"/>
            <a:ext cx="2571768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ІІ крило ІІ поверх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836D~1\AppData\Local\Temp\Rar$DI10.090\viber_image_5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753"/>
          <a:stretch/>
        </p:blipFill>
        <p:spPr bwMode="auto">
          <a:xfrm>
            <a:off x="4211960" y="3819346"/>
            <a:ext cx="2089150" cy="249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9" y="2060848"/>
            <a:ext cx="3498542" cy="19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94" y="3738363"/>
            <a:ext cx="2808312" cy="227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D:\2019-2020\Прийомка\34 viber im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5"/>
          <a:stretch/>
        </p:blipFill>
        <p:spPr bwMode="auto">
          <a:xfrm>
            <a:off x="5411771" y="4726599"/>
            <a:ext cx="2904646" cy="20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2019-2020\Прийомка\23 viber ima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80" b="26940"/>
          <a:stretch/>
        </p:blipFill>
        <p:spPr bwMode="auto">
          <a:xfrm>
            <a:off x="5643472" y="2320918"/>
            <a:ext cx="3000494" cy="25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0"/>
            <a:ext cx="6215106" cy="11430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uk-UA" altLang="ru-RU" sz="3200" b="1" dirty="0" smtClean="0">
                <a:latin typeface="Times New Roman" panose="02020603050405020304" pitchFamily="18" charset="0"/>
              </a:rPr>
              <a:t>Стан території та приміщень </a:t>
            </a:r>
            <a:br>
              <a:rPr lang="uk-UA" altLang="ru-RU" sz="3200" b="1" dirty="0" smtClean="0">
                <a:latin typeface="Times New Roman" panose="02020603050405020304" pitchFamily="18" charset="0"/>
              </a:rPr>
            </a:br>
            <a:r>
              <a:rPr lang="uk-UA" altLang="ru-RU" sz="3200" b="1" dirty="0" smtClean="0">
                <a:latin typeface="Times New Roman" panose="02020603050405020304" pitchFamily="18" charset="0"/>
              </a:rPr>
              <a:t>ЗОШ № 37</a:t>
            </a:r>
            <a:endParaRPr lang="ru-RU" sz="3200" b="1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gray">
          <a:xfrm>
            <a:off x="500034" y="1214422"/>
            <a:ext cx="2786082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ІІІ крило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поверх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gray">
          <a:xfrm>
            <a:off x="6072198" y="1214422"/>
            <a:ext cx="2571768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ІІІ крило ІІ поверх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2019-2020\Прийомка\12 viber 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7" r="5700" b="27945"/>
          <a:stretch/>
        </p:blipFill>
        <p:spPr bwMode="auto">
          <a:xfrm>
            <a:off x="5396356" y="4557122"/>
            <a:ext cx="3214125" cy="21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19-2020\Прийомка\3 viber 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110"/>
          <a:stretch/>
        </p:blipFill>
        <p:spPr bwMode="auto">
          <a:xfrm>
            <a:off x="5925953" y="1891942"/>
            <a:ext cx="2952328" cy="29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18" y="4703033"/>
            <a:ext cx="32369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фотографії\18-19\Осередки НУШ\5viber im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007"/>
          <a:stretch/>
        </p:blipFill>
        <p:spPr bwMode="auto">
          <a:xfrm>
            <a:off x="1444903" y="3331901"/>
            <a:ext cx="3682423" cy="19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14" y="1891942"/>
            <a:ext cx="3854424" cy="216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0"/>
            <a:ext cx="6215106" cy="11430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altLang="ru-RU" sz="3200" b="1" dirty="0">
                <a:latin typeface="Times New Roman" panose="02020603050405020304" pitchFamily="18" charset="0"/>
              </a:rPr>
              <a:t>Стан </a:t>
            </a:r>
            <a:r>
              <a:rPr lang="ru-RU" altLang="ru-RU" sz="3200" b="1" dirty="0" err="1">
                <a:latin typeface="Times New Roman" panose="02020603050405020304" pitchFamily="18" charset="0"/>
              </a:rPr>
              <a:t>території</a:t>
            </a:r>
            <a:r>
              <a:rPr lang="ru-RU" altLang="ru-RU" sz="3200" b="1" dirty="0">
                <a:latin typeface="Times New Roman" panose="02020603050405020304" pitchFamily="18" charset="0"/>
              </a:rPr>
              <a:t> та </a:t>
            </a:r>
            <a:r>
              <a:rPr lang="ru-RU" altLang="ru-RU" sz="3200" b="1" dirty="0" err="1">
                <a:latin typeface="Times New Roman" panose="02020603050405020304" pitchFamily="18" charset="0"/>
              </a:rPr>
              <a:t>приміщень</a:t>
            </a:r>
            <a:r>
              <a:rPr lang="ru-RU" altLang="ru-RU" sz="3200" b="1" dirty="0">
                <a:latin typeface="Times New Roman" panose="02020603050405020304" pitchFamily="18" charset="0"/>
              </a:rPr>
              <a:t>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ЗОШ № 37</a:t>
            </a:r>
            <a:endParaRPr lang="ru-RU" sz="3200" b="1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D:\2019-2020\Прийомка\9 viber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7145"/>
            <a:ext cx="3673735" cy="20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68" y="1435970"/>
            <a:ext cx="3430133" cy="19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6"/>
          <p:cNvSpPr>
            <a:spLocks noChangeArrowheads="1"/>
          </p:cNvSpPr>
          <p:nvPr/>
        </p:nvSpPr>
        <p:spPr bwMode="gray">
          <a:xfrm>
            <a:off x="3357554" y="1301991"/>
            <a:ext cx="2571768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Перші класи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D:\2019-2020\Прийомка\10 viber 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3643162" cy="20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2019-2020\Прийомка\11 viber 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015" y="1873495"/>
            <a:ext cx="3759800" cy="21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фотографії\18-19\Готовність до нового навчального року\3 viber 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65" y="3986662"/>
            <a:ext cx="3384054" cy="253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0"/>
            <a:ext cx="6215106" cy="11430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altLang="ru-RU" sz="3200" b="1" dirty="0">
                <a:latin typeface="Times New Roman" panose="02020603050405020304" pitchFamily="18" charset="0"/>
              </a:rPr>
              <a:t>Стан </a:t>
            </a:r>
            <a:r>
              <a:rPr lang="ru-RU" altLang="ru-RU" sz="3200" b="1" dirty="0" err="1">
                <a:latin typeface="Times New Roman" panose="02020603050405020304" pitchFamily="18" charset="0"/>
              </a:rPr>
              <a:t>території</a:t>
            </a:r>
            <a:r>
              <a:rPr lang="ru-RU" altLang="ru-RU" sz="3200" b="1" dirty="0">
                <a:latin typeface="Times New Roman" panose="02020603050405020304" pitchFamily="18" charset="0"/>
              </a:rPr>
              <a:t> та </a:t>
            </a:r>
            <a:r>
              <a:rPr lang="ru-RU" altLang="ru-RU" sz="3200" b="1" dirty="0" err="1">
                <a:latin typeface="Times New Roman" panose="02020603050405020304" pitchFamily="18" charset="0"/>
              </a:rPr>
              <a:t>приміщень</a:t>
            </a:r>
            <a:r>
              <a:rPr lang="ru-RU" altLang="ru-RU" sz="3200" b="1" dirty="0">
                <a:latin typeface="Times New Roman" panose="02020603050405020304" pitchFamily="18" charset="0"/>
              </a:rPr>
              <a:t> </a:t>
            </a:r>
            <a:br>
              <a:rPr lang="ru-RU" altLang="ru-RU" sz="3200" b="1" dirty="0">
                <a:latin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</a:rPr>
              <a:t>ЗОШ № 37</a:t>
            </a:r>
            <a:endParaRPr lang="ru-RU" sz="3200" b="1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gray">
          <a:xfrm>
            <a:off x="642910" y="1285860"/>
            <a:ext cx="2786082" cy="571504"/>
          </a:xfrm>
          <a:prstGeom prst="rect">
            <a:avLst/>
          </a:prstGeom>
          <a:gradFill rotWithShape="1">
            <a:gsLst>
              <a:gs pos="0">
                <a:srgbClr val="DAF0BD"/>
              </a:gs>
              <a:gs pos="50000">
                <a:srgbClr val="99D549"/>
              </a:gs>
              <a:gs pos="100000">
                <a:srgbClr val="DAF0BD"/>
              </a:gs>
            </a:gsLst>
            <a:lin ang="27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Спортзал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73" y="2087834"/>
            <a:ext cx="269398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фотографії\18-19\Готовність до нового навчального року\999 viber 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106934" cy="2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5"/>
            <a:ext cx="36512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5357"/>
            <a:ext cx="363378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admin\Desktop\Ідалья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18"/>
          <a:stretch>
            <a:fillRect/>
          </a:stretch>
        </p:blipFill>
        <p:spPr bwMode="auto">
          <a:xfrm>
            <a:off x="4402822" y="1283358"/>
            <a:ext cx="3600400" cy="244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802" y="3490402"/>
            <a:ext cx="2981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Стан території та приміщень  ЗОШ № 37</vt:lpstr>
      <vt:lpstr>Стан території та приміщень  ЗОШ № 37</vt:lpstr>
      <vt:lpstr>Стан території та приміщень  ЗОШ № 37</vt:lpstr>
      <vt:lpstr>Стан території та приміщень  ЗОШ № 37</vt:lpstr>
      <vt:lpstr>Стан території та приміщень  ЗОШ № 37</vt:lpstr>
      <vt:lpstr>Стан території та приміщень  ЗОШ №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території та приміщення  НВО “Мрія”</dc:title>
  <dc:creator>Julia</dc:creator>
  <cp:lastModifiedBy>1</cp:lastModifiedBy>
  <cp:revision>42</cp:revision>
  <dcterms:created xsi:type="dcterms:W3CDTF">2019-08-12T07:28:05Z</dcterms:created>
  <dcterms:modified xsi:type="dcterms:W3CDTF">2019-08-16T14:56:34Z</dcterms:modified>
</cp:coreProperties>
</file>