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3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9D800A4-D531-4A7A-88B0-54CB9CAC6E51}">
          <p14:sldIdLst>
            <p14:sldId id="27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16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82935" y="188640"/>
            <a:ext cx="8565967" cy="122413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00B0F0"/>
                </a:solidFill>
                <a:latin typeface="Book Antiqua" pitchFamily="18" charset="0"/>
              </a:rPr>
              <a:t>Віртуальна книжкова виставка</a:t>
            </a:r>
            <a:endParaRPr lang="ru-RU" sz="4000" b="1" i="1" dirty="0">
              <a:solidFill>
                <a:srgbClr val="00B0F0"/>
              </a:solidFill>
              <a:latin typeface="Book Antiqua" pitchFamily="18" charset="0"/>
            </a:endParaRPr>
          </a:p>
        </p:txBody>
      </p:sp>
      <p:pic>
        <p:nvPicPr>
          <p:cNvPr id="2050" name="Picture 2" descr="C:\Documents and Settings\admin\Рабочий стол\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5" y="1412775"/>
            <a:ext cx="8615615" cy="470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8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-10395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691" y="332656"/>
            <a:ext cx="78867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-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8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84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</Words>
  <Application>Microsoft Office PowerPoint</Application>
  <PresentationFormat>Экран (4:3)</PresentationFormat>
  <Paragraphs>2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</cp:revision>
  <dcterms:modified xsi:type="dcterms:W3CDTF">2018-03-14T09:48:56Z</dcterms:modified>
</cp:coreProperties>
</file>